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525" r:id="rId3"/>
    <p:sldId id="318" r:id="rId4"/>
    <p:sldId id="454" r:id="rId5"/>
    <p:sldId id="519" r:id="rId6"/>
    <p:sldId id="520" r:id="rId7"/>
    <p:sldId id="522" r:id="rId8"/>
    <p:sldId id="523" r:id="rId9"/>
    <p:sldId id="524" r:id="rId10"/>
    <p:sldId id="457" r:id="rId11"/>
    <p:sldId id="472" r:id="rId12"/>
    <p:sldId id="498" r:id="rId13"/>
    <p:sldId id="526" r:id="rId14"/>
    <p:sldId id="514" r:id="rId15"/>
    <p:sldId id="487" r:id="rId16"/>
    <p:sldId id="298" r:id="rId17"/>
    <p:sldId id="488" r:id="rId18"/>
    <p:sldId id="489" r:id="rId19"/>
    <p:sldId id="515" r:id="rId20"/>
    <p:sldId id="491" r:id="rId21"/>
    <p:sldId id="476" r:id="rId22"/>
    <p:sldId id="477" r:id="rId23"/>
    <p:sldId id="478" r:id="rId24"/>
    <p:sldId id="517" r:id="rId25"/>
    <p:sldId id="495" r:id="rId26"/>
    <p:sldId id="294" r:id="rId27"/>
    <p:sldId id="518" r:id="rId28"/>
    <p:sldId id="265" r:id="rId29"/>
    <p:sldId id="500" r:id="rId30"/>
    <p:sldId id="337" r:id="rId31"/>
    <p:sldId id="506" r:id="rId32"/>
    <p:sldId id="499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14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14698-192C-481B-A271-18CF3016D2AC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2E25B-2C51-4733-ACA0-2C9613DC78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102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2E25B-2C51-4733-ACA0-2C9613DC786F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612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0B1662-DA9D-D245-B474-C0F6DFFDA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9A9FFD8-BD09-D20E-4C10-4B1695EA2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85D8E1-36C5-9166-D6E1-885DDE419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34C5AE-0F0A-D954-0EF3-CD2DE45DE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987DD6-210C-2B41-DE22-040A655A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9837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C086D1-738F-E8A2-101A-30FBBD73B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6C28AB-02C9-07AF-7CBD-4C6718851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574555-C39A-EC8F-A669-7F5A10702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466345-90EE-FCEC-4BAC-0ED83485B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C12B2B-0435-1B53-8231-A62942ABB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88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C1C2E9-BE16-0546-B0BB-F12D21AA2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6B9C41-5712-D383-DEBA-538DE7CC6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9D56F7-6A6F-ADD9-0DD9-FE8212AD3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9D6725-4034-239D-4CFF-310D7B71C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B6BFF1-90D7-AB90-71BB-CA81CCA8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49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1C9FED-EE4E-7BFD-7CC9-8435D2CFA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C6051E-55D2-B079-BF4D-0B34D71D3D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96E2F8-6A2F-87BB-4D53-0F12110CC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B1CA75-E971-45FB-F037-7B129B0A9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C68E27-5A4D-2407-EED0-EAA46FA0E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65B806-B6CB-62EA-9B7C-E3A7146A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60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EFEE71-2FC5-1556-098A-0F116716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CDFB72-5EB6-2088-0F61-5AB6CA34D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F69419A-4640-EEA4-945C-5BE3188A8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EFF3490-4E1F-026B-FC5E-DF37D3C0C2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28D183B-638D-DFA0-69F8-A2C502B0F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C91527F-E234-25EA-055D-5C58AAA65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9624FE7-9CFA-E92C-06B0-C6B128403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44EF270-E03B-4F10-933A-9073E99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320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D62AD5-6917-D594-D4F4-E99ADD48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779971C-4D23-C2ED-BB4E-717AA9530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D03214-153B-DDF2-963C-8464876EB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4407A7-927F-95C9-477B-FC81696D0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544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E79C3F6-521C-A5E3-8E41-A74B03A63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90D8BD-5EC1-2CC1-D2D6-5AA753305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F86764-DCEA-4954-0B52-3EB7E197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701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565BC3-78BE-D62B-B6D6-292520A10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FA20D6-5B11-1C25-D337-927620A07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64C5022-1920-934D-C548-BFCB25FA5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BCE6642-94A1-FDA0-2B43-0892BC064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32F9CA-0C95-6E35-49D2-3ED42FB6A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30D488-EC79-4240-705E-3E2E6278C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957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19282-54EA-B12D-1C82-41B340E2E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55A6E75-65A3-B293-F29A-06491DF445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0A503F2-3589-0C44-1155-D70656ADF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A6A80E-89B1-3032-F70A-76C6200FB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DA8B83-6E72-6A0D-B8F5-B99FC18B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A203755-A38D-CD6F-D446-770FE1D0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22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774EA-57E5-507F-FA3A-46F96F89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29464BC-BFDF-4960-EDBB-D3702BE9E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5B3F6A-C807-2741-4DA4-FB52B6ED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2A9510-4313-E326-45DC-BE3A0E4F5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282019-4670-C819-2BCC-52762704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708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DC571FD-3E42-B8C9-8A95-AF57DF5A8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1B07D8-EA19-F5C6-E5C2-13172E6E8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FF7926-F831-D896-C665-E8BD29E4E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E3BE70-6D31-22C5-46E0-27FEEC8E4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DD481C-9DA8-2D56-1C12-2C3132A2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152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440655B-31EF-E0C1-4F38-CF65B3A8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8338293-2176-1F86-577A-3EF91D63E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CDC52B-6BD6-82DA-97DB-001FAFEB67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DF13E5-847B-4D80-8E0C-272F67388FD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568EB6-4664-CD5F-7F07-44443059C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7A9D79-A6ED-06E9-4DB3-E5E8CBA85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7A322D-DF9E-46FE-ABB9-D8817E0357D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611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7F7AE-991B-642B-2109-248965785D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Kursstunde 9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F502AB1-AB2E-021D-D82C-C6B0F4B56E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742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1AC15-CF57-199C-4077-E847A7B5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53D362-081A-BD3D-F992-2B47D107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Themen heute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EB59DE-8441-14DF-8BA7-D59F0BFF6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15992" cy="4351338"/>
          </a:xfrm>
        </p:spPr>
        <p:txBody>
          <a:bodyPr/>
          <a:lstStyle/>
          <a:p>
            <a:r>
              <a:rPr lang="de-DE" dirty="0"/>
              <a:t>Emotionales Essen</a:t>
            </a:r>
          </a:p>
          <a:p>
            <a:r>
              <a:rPr lang="de-DE" dirty="0"/>
              <a:t>Essanfälle</a:t>
            </a:r>
          </a:p>
          <a:p>
            <a:r>
              <a:rPr lang="de-DE" dirty="0"/>
              <a:t>Körperbild</a:t>
            </a:r>
          </a:p>
          <a:p>
            <a:r>
              <a:rPr lang="de-DE" dirty="0"/>
              <a:t>Umgang mit negativen Kommentaren</a:t>
            </a:r>
          </a:p>
          <a:p>
            <a:r>
              <a:rPr lang="de-DE" dirty="0"/>
              <a:t>Challenge: Gewichtskurve</a:t>
            </a:r>
          </a:p>
          <a:p>
            <a:endParaRPr lang="de-DE" dirty="0"/>
          </a:p>
        </p:txBody>
      </p:sp>
      <p:pic>
        <p:nvPicPr>
          <p:cNvPr id="6" name="Grafik 5" descr="Angenehm gut aussehende Frau, die zwischen den Kleidern wählt - Lizenzfrei Frauen Stock-Foto">
            <a:extLst>
              <a:ext uri="{FF2B5EF4-FFF2-40B4-BE49-F238E27FC236}">
                <a16:creationId xmlns:a16="http://schemas.microsoft.com/office/drawing/2014/main" id="{593ED8D4-67B4-2EE7-5164-F27F9470DB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65" t="52287" r="32027"/>
          <a:stretch>
            <a:fillRect/>
          </a:stretch>
        </p:blipFill>
        <p:spPr>
          <a:xfrm>
            <a:off x="7164281" y="-14687"/>
            <a:ext cx="5027720" cy="687268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816EBC9-358A-020C-75BC-B089679DCF01}"/>
              </a:ext>
            </a:extLst>
          </p:cNvPr>
          <p:cNvSpPr txBox="1"/>
          <p:nvPr/>
        </p:nvSpPr>
        <p:spPr>
          <a:xfrm>
            <a:off x="6447408" y="6946751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https://www.istockphoto.com/de/foto/angenehm-gut-aussehende-frau-die-zwischen-den-kleidern-w%C3%A4hlt-gm1140647285-305316642</a:t>
            </a:r>
          </a:p>
        </p:txBody>
      </p:sp>
    </p:spTree>
    <p:extLst>
      <p:ext uri="{BB962C8B-B14F-4D97-AF65-F5344CB8AC3E}">
        <p14:creationId xmlns:p14="http://schemas.microsoft.com/office/powerpoint/2010/main" val="811758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Korb mit Chicken Nuggets mit süßer und saurer Sauce - Lizenzfrei Hühnchen-Nugget Stock-Foto">
            <a:extLst>
              <a:ext uri="{FF2B5EF4-FFF2-40B4-BE49-F238E27FC236}">
                <a16:creationId xmlns:a16="http://schemas.microsoft.com/office/drawing/2014/main" id="{DB1C9ECB-9C08-5C5F-29F3-22297C4313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57150" y="-927842"/>
            <a:ext cx="12306300" cy="92297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E7F9A4-E1D2-4496-15BF-9B438C15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Ganz praktisch: Vorsicht vor stark verarbeiteten Lebensmitteln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ED28F2-DCCB-ED89-9C64-13EE48F9A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568043" cy="4801314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de-DE" sz="1800" b="1" dirty="0"/>
              <a:t>Lebensmittel, die zahlreiche industrielle Verarbeitungsprozesse durchlaufen haben</a:t>
            </a:r>
          </a:p>
          <a:p>
            <a:pPr fontAlgn="base"/>
            <a:r>
              <a:rPr lang="de-DE" sz="1800" dirty="0"/>
              <a:t>erhalten oft große Mengen an Zusatz- und Aromastoffe, Konservierungsmittel, Emulgatoren und </a:t>
            </a:r>
            <a:r>
              <a:rPr lang="de-DE" sz="1800" b="1" dirty="0">
                <a:solidFill>
                  <a:schemeClr val="accent5"/>
                </a:solidFill>
              </a:rPr>
              <a:t>zu viel Zucker, Salz oder Fett</a:t>
            </a:r>
          </a:p>
          <a:p>
            <a:pPr lvl="0" fontAlgn="base"/>
            <a:r>
              <a:rPr lang="de-DE" sz="1800" dirty="0"/>
              <a:t>Meist </a:t>
            </a:r>
            <a:r>
              <a:rPr lang="de-DE" sz="1800" b="1" dirty="0">
                <a:solidFill>
                  <a:schemeClr val="accent5"/>
                </a:solidFill>
              </a:rPr>
              <a:t>kalorienreich</a:t>
            </a:r>
            <a:r>
              <a:rPr lang="de-DE" sz="1800" dirty="0"/>
              <a:t>, jedoch </a:t>
            </a:r>
            <a:r>
              <a:rPr lang="de-DE" sz="1800" b="1" dirty="0">
                <a:solidFill>
                  <a:schemeClr val="accent5"/>
                </a:solidFill>
              </a:rPr>
              <a:t>wenig</a:t>
            </a:r>
            <a:r>
              <a:rPr lang="de-DE" sz="1800" dirty="0"/>
              <a:t> </a:t>
            </a:r>
            <a:r>
              <a:rPr lang="de-DE" sz="1800" b="1" dirty="0">
                <a:solidFill>
                  <a:schemeClr val="accent5"/>
                </a:solidFill>
              </a:rPr>
              <a:t>Nährstoffe</a:t>
            </a:r>
          </a:p>
          <a:p>
            <a:pPr lvl="0" fontAlgn="base"/>
            <a:r>
              <a:rPr lang="de-DE" sz="1800" dirty="0"/>
              <a:t>Zutatenliste genau prüfen: Eine </a:t>
            </a:r>
            <a:r>
              <a:rPr lang="de-DE" sz="1800" b="1" dirty="0">
                <a:solidFill>
                  <a:schemeClr val="accent5"/>
                </a:solidFill>
              </a:rPr>
              <a:t>kurze</a:t>
            </a:r>
            <a:r>
              <a:rPr lang="de-DE" sz="1800" dirty="0"/>
              <a:t> </a:t>
            </a:r>
            <a:r>
              <a:rPr lang="de-DE" sz="1800" b="1" dirty="0">
                <a:solidFill>
                  <a:schemeClr val="accent5"/>
                </a:solidFill>
              </a:rPr>
              <a:t>Liste</a:t>
            </a:r>
            <a:r>
              <a:rPr lang="de-DE" sz="1800" dirty="0"/>
              <a:t> mit wenigen Zutaten ist </a:t>
            </a:r>
            <a:r>
              <a:rPr lang="de-DE" sz="1800" b="1" dirty="0">
                <a:solidFill>
                  <a:schemeClr val="accent5"/>
                </a:solidFill>
              </a:rPr>
              <a:t>günstig</a:t>
            </a:r>
          </a:p>
          <a:p>
            <a:pPr lvl="0" fontAlgn="base"/>
            <a:r>
              <a:rPr lang="de-DE" sz="1800" dirty="0"/>
              <a:t>Auf </a:t>
            </a:r>
            <a:r>
              <a:rPr lang="de-DE" sz="1800" b="1" dirty="0">
                <a:solidFill>
                  <a:schemeClr val="accent5"/>
                </a:solidFill>
              </a:rPr>
              <a:t>versteckte</a:t>
            </a:r>
            <a:r>
              <a:rPr lang="de-DE" sz="1800" dirty="0"/>
              <a:t> </a:t>
            </a:r>
            <a:r>
              <a:rPr lang="de-DE" sz="1800" b="1" dirty="0">
                <a:solidFill>
                  <a:schemeClr val="accent5"/>
                </a:solidFill>
              </a:rPr>
              <a:t>Zucker</a:t>
            </a:r>
            <a:r>
              <a:rPr lang="de-DE" sz="1800" dirty="0"/>
              <a:t> achten (z.B. Maltodextrin, Glukosesirup)</a:t>
            </a:r>
          </a:p>
          <a:p>
            <a:pPr lvl="0" fontAlgn="base"/>
            <a:r>
              <a:rPr lang="de-DE" sz="1800" dirty="0"/>
              <a:t>Auf </a:t>
            </a:r>
            <a:r>
              <a:rPr lang="de-DE" sz="1800" b="1" dirty="0">
                <a:solidFill>
                  <a:schemeClr val="accent5"/>
                </a:solidFill>
              </a:rPr>
              <a:t>ungesunde</a:t>
            </a:r>
            <a:r>
              <a:rPr lang="de-DE" sz="1800" dirty="0"/>
              <a:t> </a:t>
            </a:r>
            <a:r>
              <a:rPr lang="de-DE" sz="1800" b="1" dirty="0">
                <a:solidFill>
                  <a:schemeClr val="accent5"/>
                </a:solidFill>
              </a:rPr>
              <a:t>Fette</a:t>
            </a:r>
            <a:r>
              <a:rPr lang="de-DE" sz="1800" dirty="0"/>
              <a:t> wie </a:t>
            </a:r>
            <a:r>
              <a:rPr lang="de-DE" sz="1800" b="1" dirty="0">
                <a:solidFill>
                  <a:schemeClr val="accent5"/>
                </a:solidFill>
              </a:rPr>
              <a:t>Palmöl</a:t>
            </a:r>
            <a:r>
              <a:rPr lang="de-DE" sz="1800" dirty="0"/>
              <a:t> oder </a:t>
            </a:r>
            <a:r>
              <a:rPr lang="de-DE" sz="1800" b="1" dirty="0">
                <a:solidFill>
                  <a:schemeClr val="accent5"/>
                </a:solidFill>
              </a:rPr>
              <a:t>Transfette</a:t>
            </a:r>
            <a:r>
              <a:rPr lang="de-DE" sz="1800" dirty="0"/>
              <a:t> achten („gehärtetes oder teil gehärtetes Pflanzenfett“)</a:t>
            </a:r>
          </a:p>
          <a:p>
            <a:pPr marL="0" indent="0" fontAlgn="base">
              <a:buNone/>
            </a:pPr>
            <a:endParaRPr lang="de-DE" sz="1800" b="1" dirty="0"/>
          </a:p>
          <a:p>
            <a:pPr marL="0" indent="0" fontAlgn="base">
              <a:buNone/>
            </a:pPr>
            <a:r>
              <a:rPr lang="de-DE" sz="1800" b="1" dirty="0"/>
              <a:t>! Oft kalorienreich, wenig sättigend und schnell zu viel gegessen!</a:t>
            </a:r>
            <a:endParaRPr lang="de-DE" sz="180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25086C9-A02A-6409-2B82-1040249D5C0A}"/>
              </a:ext>
            </a:extLst>
          </p:cNvPr>
          <p:cNvSpPr/>
          <p:nvPr/>
        </p:nvSpPr>
        <p:spPr>
          <a:xfrm>
            <a:off x="10455729" y="87085"/>
            <a:ext cx="1660072" cy="14532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Symbol für Ernährung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7ADC8D-C636-CB89-EAD5-187F23732990}"/>
              </a:ext>
            </a:extLst>
          </p:cNvPr>
          <p:cNvSpPr txBox="1"/>
          <p:nvPr/>
        </p:nvSpPr>
        <p:spPr>
          <a:xfrm>
            <a:off x="12115801" y="-95251"/>
            <a:ext cx="16065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Symbol ist als Wiedererkennung gedacht, weil wir in jeder Kurseinheit nur so eine „Besser essen“-Folie haben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74490F0-67E2-2F97-D5DD-6CD918C16A60}"/>
              </a:ext>
            </a:extLst>
          </p:cNvPr>
          <p:cNvSpPr txBox="1"/>
          <p:nvPr/>
        </p:nvSpPr>
        <p:spPr>
          <a:xfrm>
            <a:off x="6536871" y="1675265"/>
            <a:ext cx="5655129" cy="48013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 fontAlgn="base">
              <a:buNone/>
            </a:pPr>
            <a:r>
              <a:rPr lang="de-DE" b="1" dirty="0"/>
              <a:t>Beispiele: </a:t>
            </a:r>
            <a:endParaRPr lang="de-DE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Fertiggerichte (z.B. Tiefkühlpizza, Mikrowellengerichte)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Frühstückscerealien (z.B. </a:t>
            </a:r>
            <a:r>
              <a:rPr lang="de-DE" dirty="0" err="1"/>
              <a:t>Crunchy</a:t>
            </a:r>
            <a:r>
              <a:rPr lang="de-DE" dirty="0"/>
              <a:t>-Müsli, Cornflakes)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Aromatisierte Milchprodukte (z.B. Fruchtjoghurt mit Aroma, Fertigpudding)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Käsezubereitungen (z.B. Schmelz-, Streich-, Scheiblettenkäse)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Stark verarbeitete Fleischprodukte (z.B. Salami, Hotdogs, Nuggets)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Vegane Ersatzprodukte (z.B. vegane Würstchen, pflanzliche Burger)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Industrie-Brot und Industrie-Gebäck (z.B. </a:t>
            </a:r>
            <a:r>
              <a:rPr lang="de-DE" dirty="0" err="1"/>
              <a:t>Aufbacksemmel</a:t>
            </a:r>
            <a:r>
              <a:rPr lang="de-DE" dirty="0"/>
              <a:t>, Fertigkuchen)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de-DE" dirty="0"/>
              <a:t>Süßigkeiten und Snacks (z.B. Chips, Flips, Schokoriegel) </a:t>
            </a:r>
          </a:p>
        </p:txBody>
      </p:sp>
    </p:spTree>
    <p:extLst>
      <p:ext uri="{BB962C8B-B14F-4D97-AF65-F5344CB8AC3E}">
        <p14:creationId xmlns:p14="http://schemas.microsoft.com/office/powerpoint/2010/main" val="915237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 descr="Gießen Sie Wasser Cola Glas - Lizenzfrei Cola Stock-Foto">
            <a:extLst>
              <a:ext uri="{FF2B5EF4-FFF2-40B4-BE49-F238E27FC236}">
                <a16:creationId xmlns:a16="http://schemas.microsoft.com/office/drawing/2014/main" id="{B5FBAEBD-E448-7A59-3ADB-73547DDE9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14" y="1427963"/>
            <a:ext cx="5417109" cy="4512494"/>
          </a:xfrm>
          <a:prstGeom prst="rect">
            <a:avLst/>
          </a:prstGeom>
        </p:spPr>
      </p:pic>
      <p:pic>
        <p:nvPicPr>
          <p:cNvPr id="17" name="Grafik 16" descr="Glas Cola mit Eis - Lizenzfrei Cola Stock-Foto">
            <a:extLst>
              <a:ext uri="{FF2B5EF4-FFF2-40B4-BE49-F238E27FC236}">
                <a16:creationId xmlns:a16="http://schemas.microsoft.com/office/drawing/2014/main" id="{68C20D67-C357-DAE4-4383-B2379BFF3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672" y="1742099"/>
            <a:ext cx="3184778" cy="47818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EF9ECA3-A80A-3E1D-59EF-C3AA18671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29F267E-2CBF-1843-F4EE-98E64F598B68}"/>
              </a:ext>
            </a:extLst>
          </p:cNvPr>
          <p:cNvSpPr txBox="1"/>
          <p:nvPr/>
        </p:nvSpPr>
        <p:spPr>
          <a:xfrm>
            <a:off x="2129617" y="1506022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Cola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3402068-57C1-9177-758C-5E33B67B5F65}"/>
              </a:ext>
            </a:extLst>
          </p:cNvPr>
          <p:cNvSpPr txBox="1"/>
          <p:nvPr/>
        </p:nvSpPr>
        <p:spPr>
          <a:xfrm>
            <a:off x="2311180" y="5677731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Cola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EC53254-B984-1D7C-0D78-24ADF52275B5}"/>
              </a:ext>
            </a:extLst>
          </p:cNvPr>
          <p:cNvSpPr txBox="1"/>
          <p:nvPr/>
        </p:nvSpPr>
        <p:spPr>
          <a:xfrm>
            <a:off x="703555" y="6943208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https://www.istockphoto.com/de/foto/glas-cola-mit-eis-gm157583864-12475644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D89005A-72C9-CC25-FC68-DC86E2CDA0BD}"/>
              </a:ext>
            </a:extLst>
          </p:cNvPr>
          <p:cNvSpPr txBox="1"/>
          <p:nvPr/>
        </p:nvSpPr>
        <p:spPr>
          <a:xfrm>
            <a:off x="8285495" y="1454611"/>
            <a:ext cx="1816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Cola Zero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766E69A0-555D-52BC-7773-3523FE957C47}"/>
              </a:ext>
            </a:extLst>
          </p:cNvPr>
          <p:cNvSpPr txBox="1"/>
          <p:nvPr/>
        </p:nvSpPr>
        <p:spPr>
          <a:xfrm>
            <a:off x="8187645" y="5677731"/>
            <a:ext cx="184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Cola </a:t>
            </a:r>
            <a:r>
              <a:rPr lang="de-DE" dirty="0" err="1"/>
              <a:t>zero</a:t>
            </a:r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E4CCA36-3A9F-72FA-1005-0837B8905937}"/>
              </a:ext>
            </a:extLst>
          </p:cNvPr>
          <p:cNvSpPr txBox="1"/>
          <p:nvPr/>
        </p:nvSpPr>
        <p:spPr>
          <a:xfrm>
            <a:off x="7370685" y="6943208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https://www.istockphoto.com/de/foto/gie%C3%9Fen-sie-wasser-cola-glas-gm840711496-136997723</a:t>
            </a:r>
          </a:p>
        </p:txBody>
      </p:sp>
    </p:spTree>
    <p:extLst>
      <p:ext uri="{BB962C8B-B14F-4D97-AF65-F5344CB8AC3E}">
        <p14:creationId xmlns:p14="http://schemas.microsoft.com/office/powerpoint/2010/main" val="709519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BFF56-5D83-E30B-0C3D-7633CBAE1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 descr="Gießen Sie Wasser Cola Glas - Lizenzfrei Cola Stock-Foto">
            <a:extLst>
              <a:ext uri="{FF2B5EF4-FFF2-40B4-BE49-F238E27FC236}">
                <a16:creationId xmlns:a16="http://schemas.microsoft.com/office/drawing/2014/main" id="{78E2F5E3-6809-4697-D70B-0CA5F1ABD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14" y="1427963"/>
            <a:ext cx="5417109" cy="4512494"/>
          </a:xfrm>
          <a:prstGeom prst="rect">
            <a:avLst/>
          </a:prstGeom>
        </p:spPr>
      </p:pic>
      <p:pic>
        <p:nvPicPr>
          <p:cNvPr id="17" name="Grafik 16" descr="Glas Cola mit Eis - Lizenzfrei Cola Stock-Foto">
            <a:extLst>
              <a:ext uri="{FF2B5EF4-FFF2-40B4-BE49-F238E27FC236}">
                <a16:creationId xmlns:a16="http://schemas.microsoft.com/office/drawing/2014/main" id="{59B9AE59-3AB7-6EED-E155-FA6D72595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672" y="1742099"/>
            <a:ext cx="3184778" cy="47818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B783F46-D0C1-D33E-B986-0EE8A48F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Auflösung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BE0EA85-14E7-A93D-56F5-3C283DE46D3D}"/>
              </a:ext>
            </a:extLst>
          </p:cNvPr>
          <p:cNvSpPr txBox="1"/>
          <p:nvPr/>
        </p:nvSpPr>
        <p:spPr>
          <a:xfrm>
            <a:off x="2129617" y="1506022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Cola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E8ADD19-9748-AFDB-659B-A3E63E73C489}"/>
              </a:ext>
            </a:extLst>
          </p:cNvPr>
          <p:cNvSpPr txBox="1"/>
          <p:nvPr/>
        </p:nvSpPr>
        <p:spPr>
          <a:xfrm>
            <a:off x="2311180" y="5677731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Cola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E246745-3DE2-BD7D-E4E4-0AB9E361AC09}"/>
              </a:ext>
            </a:extLst>
          </p:cNvPr>
          <p:cNvSpPr/>
          <p:nvPr/>
        </p:nvSpPr>
        <p:spPr>
          <a:xfrm>
            <a:off x="2101960" y="6178463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125 kcal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0C95FDE-754D-6FAB-F66C-40E2B9C0D9A1}"/>
              </a:ext>
            </a:extLst>
          </p:cNvPr>
          <p:cNvSpPr txBox="1"/>
          <p:nvPr/>
        </p:nvSpPr>
        <p:spPr>
          <a:xfrm>
            <a:off x="703555" y="6943208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https://www.istockphoto.com/de/foto/glas-cola-mit-eis-gm157583864-12475644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8049399-43CB-E2B0-E81D-37A7A6F04D71}"/>
              </a:ext>
            </a:extLst>
          </p:cNvPr>
          <p:cNvSpPr txBox="1"/>
          <p:nvPr/>
        </p:nvSpPr>
        <p:spPr>
          <a:xfrm>
            <a:off x="8285495" y="1454611"/>
            <a:ext cx="1816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Cola Zero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A47E3C02-4A21-0FF6-9D39-193147F919B4}"/>
              </a:ext>
            </a:extLst>
          </p:cNvPr>
          <p:cNvSpPr/>
          <p:nvPr/>
        </p:nvSpPr>
        <p:spPr>
          <a:xfrm>
            <a:off x="8257838" y="6127052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3 kcal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DCAD110-9551-6876-8DF6-2C2AE569B189}"/>
              </a:ext>
            </a:extLst>
          </p:cNvPr>
          <p:cNvSpPr txBox="1"/>
          <p:nvPr/>
        </p:nvSpPr>
        <p:spPr>
          <a:xfrm>
            <a:off x="8187645" y="5677731"/>
            <a:ext cx="184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Cola </a:t>
            </a:r>
            <a:r>
              <a:rPr lang="de-DE" dirty="0" err="1"/>
              <a:t>zero</a:t>
            </a:r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C051248-92AE-4897-7E90-55FB07EB046A}"/>
              </a:ext>
            </a:extLst>
          </p:cNvPr>
          <p:cNvSpPr txBox="1"/>
          <p:nvPr/>
        </p:nvSpPr>
        <p:spPr>
          <a:xfrm>
            <a:off x="5461241" y="4405034"/>
            <a:ext cx="12879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 dirty="0"/>
              <a:t>122 kcal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C1BB04A7-92D9-D156-DAD7-D8D537FB6405}"/>
              </a:ext>
            </a:extLst>
          </p:cNvPr>
          <p:cNvSpPr txBox="1"/>
          <p:nvPr/>
        </p:nvSpPr>
        <p:spPr>
          <a:xfrm>
            <a:off x="5667900" y="3343204"/>
            <a:ext cx="71846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8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&gt;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1DCD28A-0489-BFC3-E77F-3D56B5946FF3}"/>
              </a:ext>
            </a:extLst>
          </p:cNvPr>
          <p:cNvSpPr txBox="1"/>
          <p:nvPr/>
        </p:nvSpPr>
        <p:spPr>
          <a:xfrm>
            <a:off x="7370685" y="6943208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https://www.istockphoto.com/de/foto/gie%C3%9Fen-sie-wasser-cola-glas-gm840711496-136997723</a:t>
            </a:r>
          </a:p>
        </p:txBody>
      </p:sp>
    </p:spTree>
    <p:extLst>
      <p:ext uri="{BB962C8B-B14F-4D97-AF65-F5344CB8AC3E}">
        <p14:creationId xmlns:p14="http://schemas.microsoft.com/office/powerpoint/2010/main" val="416367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374ED-A4F4-2B89-1871-A3B5F528D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FA7BE0-9F2C-E56F-9F6B-B4A9BD88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46340E6-D345-3DBD-B3C9-70812B4DB9BD}"/>
              </a:ext>
            </a:extLst>
          </p:cNvPr>
          <p:cNvSpPr txBox="1"/>
          <p:nvPr/>
        </p:nvSpPr>
        <p:spPr>
          <a:xfrm>
            <a:off x="2129617" y="1506022"/>
            <a:ext cx="1470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Eistee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EAD9146-36B1-DE2D-1779-4653FC7D5CF2}"/>
              </a:ext>
            </a:extLst>
          </p:cNvPr>
          <p:cNvSpPr txBox="1"/>
          <p:nvPr/>
        </p:nvSpPr>
        <p:spPr>
          <a:xfrm>
            <a:off x="2311180" y="5677731"/>
            <a:ext cx="1515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Eistee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B1EE932-0967-9399-AC58-7A20DFCAF336}"/>
              </a:ext>
            </a:extLst>
          </p:cNvPr>
          <p:cNvSpPr txBox="1"/>
          <p:nvPr/>
        </p:nvSpPr>
        <p:spPr>
          <a:xfrm>
            <a:off x="703555" y="6943208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https://www.istockphoto.com/de/foto/eistee-mit-zitrone-eis-und-minze-in-einem-glas-auf-wei%C3%9Fem-und-gelbem-hintergrund-mit-gm2202123913-619739415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B1EBCF3-F407-2D24-3E52-91A1982FF7E2}"/>
              </a:ext>
            </a:extLst>
          </p:cNvPr>
          <p:cNvSpPr txBox="1"/>
          <p:nvPr/>
        </p:nvSpPr>
        <p:spPr>
          <a:xfrm>
            <a:off x="8285495" y="1454611"/>
            <a:ext cx="20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</a:t>
            </a:r>
            <a:r>
              <a:rPr lang="de-DE" dirty="0" err="1"/>
              <a:t>Minzwasser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5D7DA95D-89D8-0265-C769-6DD891DBD0B9}"/>
              </a:ext>
            </a:extLst>
          </p:cNvPr>
          <p:cNvSpPr txBox="1"/>
          <p:nvPr/>
        </p:nvSpPr>
        <p:spPr>
          <a:xfrm>
            <a:off x="8187645" y="5677731"/>
            <a:ext cx="2546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</a:t>
            </a:r>
            <a:r>
              <a:rPr lang="de-DE" dirty="0" err="1"/>
              <a:t>Minzwasser</a:t>
            </a:r>
            <a:r>
              <a:rPr lang="de-DE" dirty="0"/>
              <a:t> </a:t>
            </a:r>
            <a:r>
              <a:rPr lang="de-DE" dirty="0" err="1"/>
              <a:t>zero</a:t>
            </a:r>
            <a:endParaRPr lang="de-DE" dirty="0"/>
          </a:p>
        </p:txBody>
      </p:sp>
      <p:pic>
        <p:nvPicPr>
          <p:cNvPr id="4" name="Grafik 3" descr="Eistee mit Zitrone, Eis und Minze in einem Glas auf weißem und gelbem Hintergrund mit Schatten. - Lizenzfrei Eistee Stock-Foto">
            <a:extLst>
              <a:ext uri="{FF2B5EF4-FFF2-40B4-BE49-F238E27FC236}">
                <a16:creationId xmlns:a16="http://schemas.microsoft.com/office/drawing/2014/main" id="{5EE8C752-9919-A586-DD24-9327E17C8A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54" r="37883"/>
          <a:stretch>
            <a:fillRect/>
          </a:stretch>
        </p:blipFill>
        <p:spPr>
          <a:xfrm>
            <a:off x="2163979" y="1921937"/>
            <a:ext cx="1663065" cy="3787270"/>
          </a:xfrm>
          <a:prstGeom prst="rect">
            <a:avLst/>
          </a:prstGeom>
        </p:spPr>
      </p:pic>
      <p:pic>
        <p:nvPicPr>
          <p:cNvPr id="5" name="Grafik 4" descr="Limonade mit Zitrone und Minze - Lizenzfrei Limonade Stock-Foto">
            <a:extLst>
              <a:ext uri="{FF2B5EF4-FFF2-40B4-BE49-F238E27FC236}">
                <a16:creationId xmlns:a16="http://schemas.microsoft.com/office/drawing/2014/main" id="{BA5BD548-6673-8DBD-E38A-39708B7048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36" r="46865"/>
          <a:stretch>
            <a:fillRect/>
          </a:stretch>
        </p:blipFill>
        <p:spPr>
          <a:xfrm>
            <a:off x="8268801" y="1921936"/>
            <a:ext cx="2135828" cy="372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77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A458F-0533-F89D-0657-7C0AEAFB3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EDF6FD-9B80-D9ED-38CD-08F19D42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Auflösung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F1F6214-3B75-CC7A-403B-3BDFD0A55377}"/>
              </a:ext>
            </a:extLst>
          </p:cNvPr>
          <p:cNvSpPr txBox="1"/>
          <p:nvPr/>
        </p:nvSpPr>
        <p:spPr>
          <a:xfrm>
            <a:off x="2129617" y="1506022"/>
            <a:ext cx="1470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Eistee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CAAB58D-4A77-D8AA-09DE-BF204EF66F16}"/>
              </a:ext>
            </a:extLst>
          </p:cNvPr>
          <p:cNvSpPr txBox="1"/>
          <p:nvPr/>
        </p:nvSpPr>
        <p:spPr>
          <a:xfrm>
            <a:off x="2311180" y="5677731"/>
            <a:ext cx="1515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Eistee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8CCB410-14C4-B217-C18D-2DB612B1A692}"/>
              </a:ext>
            </a:extLst>
          </p:cNvPr>
          <p:cNvSpPr txBox="1"/>
          <p:nvPr/>
        </p:nvSpPr>
        <p:spPr>
          <a:xfrm>
            <a:off x="703555" y="6943208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https://www.istockphoto.com/de/foto/eistee-mit-zitrone-eis-und-minze-in-einem-glas-auf-wei%C3%9Fem-und-gelbem-hintergrund-mit-gm2202123913-619739415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20617A3-92F2-2890-5B02-3A37E7FD25F4}"/>
              </a:ext>
            </a:extLst>
          </p:cNvPr>
          <p:cNvSpPr txBox="1"/>
          <p:nvPr/>
        </p:nvSpPr>
        <p:spPr>
          <a:xfrm>
            <a:off x="8285495" y="1454611"/>
            <a:ext cx="20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</a:t>
            </a:r>
            <a:r>
              <a:rPr lang="de-DE" dirty="0" err="1"/>
              <a:t>Minzwasser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B23FD5E-767F-810C-CCFD-12D9F1FEDE16}"/>
              </a:ext>
            </a:extLst>
          </p:cNvPr>
          <p:cNvSpPr txBox="1"/>
          <p:nvPr/>
        </p:nvSpPr>
        <p:spPr>
          <a:xfrm>
            <a:off x="8187645" y="5677731"/>
            <a:ext cx="2546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300 ml </a:t>
            </a:r>
            <a:r>
              <a:rPr lang="de-DE" dirty="0" err="1"/>
              <a:t>Minzwasser</a:t>
            </a:r>
            <a:r>
              <a:rPr lang="de-DE" dirty="0"/>
              <a:t> </a:t>
            </a:r>
            <a:r>
              <a:rPr lang="de-DE" dirty="0" err="1"/>
              <a:t>zero</a:t>
            </a:r>
            <a:endParaRPr lang="de-DE" dirty="0"/>
          </a:p>
        </p:txBody>
      </p:sp>
      <p:pic>
        <p:nvPicPr>
          <p:cNvPr id="4" name="Grafik 3" descr="Eistee mit Zitrone, Eis und Minze in einem Glas auf weißem und gelbem Hintergrund mit Schatten. - Lizenzfrei Eistee Stock-Foto">
            <a:extLst>
              <a:ext uri="{FF2B5EF4-FFF2-40B4-BE49-F238E27FC236}">
                <a16:creationId xmlns:a16="http://schemas.microsoft.com/office/drawing/2014/main" id="{B48943D3-5432-4FC8-36C5-EE39195DDB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54" r="37883"/>
          <a:stretch>
            <a:fillRect/>
          </a:stretch>
        </p:blipFill>
        <p:spPr>
          <a:xfrm>
            <a:off x="2163979" y="1921937"/>
            <a:ext cx="1663065" cy="3787270"/>
          </a:xfrm>
          <a:prstGeom prst="rect">
            <a:avLst/>
          </a:prstGeom>
        </p:spPr>
      </p:pic>
      <p:pic>
        <p:nvPicPr>
          <p:cNvPr id="5" name="Grafik 4" descr="Limonade mit Zitrone und Minze - Lizenzfrei Limonade Stock-Foto">
            <a:extLst>
              <a:ext uri="{FF2B5EF4-FFF2-40B4-BE49-F238E27FC236}">
                <a16:creationId xmlns:a16="http://schemas.microsoft.com/office/drawing/2014/main" id="{1AB7EC0A-E36D-42F5-C13C-8405AB1D38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36" r="46865"/>
          <a:stretch>
            <a:fillRect/>
          </a:stretch>
        </p:blipFill>
        <p:spPr>
          <a:xfrm>
            <a:off x="8268801" y="1921936"/>
            <a:ext cx="2135828" cy="372940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B3CA3F2-219E-8DB1-9DEF-0F2A36242FB3}"/>
              </a:ext>
            </a:extLst>
          </p:cNvPr>
          <p:cNvSpPr/>
          <p:nvPr/>
        </p:nvSpPr>
        <p:spPr>
          <a:xfrm>
            <a:off x="2101960" y="6178463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100 kcal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B828BBD-D584-8DFE-F557-B80BB0CF5CA7}"/>
              </a:ext>
            </a:extLst>
          </p:cNvPr>
          <p:cNvSpPr/>
          <p:nvPr/>
        </p:nvSpPr>
        <p:spPr>
          <a:xfrm>
            <a:off x="8257838" y="6127052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0 kcal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3463D5B-CCD9-103F-4084-7A1570655D7C}"/>
              </a:ext>
            </a:extLst>
          </p:cNvPr>
          <p:cNvSpPr txBox="1"/>
          <p:nvPr/>
        </p:nvSpPr>
        <p:spPr>
          <a:xfrm>
            <a:off x="5461241" y="4405034"/>
            <a:ext cx="12879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 dirty="0"/>
              <a:t>100 kcal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FA53735-C95D-2B66-4814-216E233BBD53}"/>
              </a:ext>
            </a:extLst>
          </p:cNvPr>
          <p:cNvSpPr txBox="1"/>
          <p:nvPr/>
        </p:nvSpPr>
        <p:spPr>
          <a:xfrm>
            <a:off x="5667900" y="3343204"/>
            <a:ext cx="71846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8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810858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ACC4-C843-EE5E-E773-89D99AA43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1B505-F915-B2D0-14FB-6C8223C2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63F1159-7DEF-E402-6C3D-575E25D7B368}"/>
              </a:ext>
            </a:extLst>
          </p:cNvPr>
          <p:cNvSpPr txBox="1"/>
          <p:nvPr/>
        </p:nvSpPr>
        <p:spPr>
          <a:xfrm>
            <a:off x="1348382" y="1690688"/>
            <a:ext cx="4592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Tasse Milchkaffee mit Vollmilch (3,5% Fett)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C9E7CC2-A5F6-2D0C-BEC2-89DAAFA6D019}"/>
              </a:ext>
            </a:extLst>
          </p:cNvPr>
          <p:cNvSpPr txBox="1"/>
          <p:nvPr/>
        </p:nvSpPr>
        <p:spPr>
          <a:xfrm>
            <a:off x="332215" y="5757720"/>
            <a:ext cx="5074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150 ml Filterkaffee | 150 ml Milch (3,5%) | Gesamt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9655183-BBC5-6957-53F8-94B3F43C611E}"/>
              </a:ext>
            </a:extLst>
          </p:cNvPr>
          <p:cNvSpPr txBox="1"/>
          <p:nvPr/>
        </p:nvSpPr>
        <p:spPr>
          <a:xfrm>
            <a:off x="703555" y="6943208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https://www.istockphoto.com/de/foto/herzf%C3%B6rmige-latte-art-in-einer-wei%C3%9Fen-tasse-mit-kaffeebohnen-isoliert-auf-holztisch-gm2168005130-588044693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A458DBD-BFC1-FD90-743A-1BBCC51D0814}"/>
              </a:ext>
            </a:extLst>
          </p:cNvPr>
          <p:cNvSpPr txBox="1"/>
          <p:nvPr/>
        </p:nvSpPr>
        <p:spPr>
          <a:xfrm>
            <a:off x="7171431" y="1690688"/>
            <a:ext cx="5234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Tasse Milchkaffee mit fettfreier Milch (0,1% Fett)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50490DF-EC68-FC4D-26D1-4915D7EA4BA6}"/>
              </a:ext>
            </a:extLst>
          </p:cNvPr>
          <p:cNvSpPr txBox="1"/>
          <p:nvPr/>
        </p:nvSpPr>
        <p:spPr>
          <a:xfrm>
            <a:off x="6353660" y="5757720"/>
            <a:ext cx="519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150 ml Filterkaffee | 150 ml Milch (0,1%) | Gesamt</a:t>
            </a:r>
          </a:p>
        </p:txBody>
      </p:sp>
      <p:pic>
        <p:nvPicPr>
          <p:cNvPr id="27" name="Grafik 26" descr="Herzförmige Latte Art in einer weißen Tasse mit Kaffeebohnen isoliert auf Holztisch Seitenansicht von taiwanesischem Backgut - Lizenzfrei Kaffee - Getränk Stock-Foto">
            <a:extLst>
              <a:ext uri="{FF2B5EF4-FFF2-40B4-BE49-F238E27FC236}">
                <a16:creationId xmlns:a16="http://schemas.microsoft.com/office/drawing/2014/main" id="{D83814AC-6D56-BF7F-176B-284470FA6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82" y="2380986"/>
            <a:ext cx="3759405" cy="2749799"/>
          </a:xfrm>
          <a:prstGeom prst="rect">
            <a:avLst/>
          </a:prstGeom>
        </p:spPr>
      </p:pic>
      <p:pic>
        <p:nvPicPr>
          <p:cNvPr id="29" name="Grafik 28" descr="Latte Kunst auf heißen Latte Kaffee und serviert mit Keks - Lizenzfrei Braun Stock-Foto">
            <a:extLst>
              <a:ext uri="{FF2B5EF4-FFF2-40B4-BE49-F238E27FC236}">
                <a16:creationId xmlns:a16="http://schemas.microsoft.com/office/drawing/2014/main" id="{2795D8E9-C88D-3AA6-BF78-A8FB2A5E1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308" y="2380986"/>
            <a:ext cx="4396431" cy="2928092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23585B73-A7A4-4383-9044-74B99D9E89CF}"/>
              </a:ext>
            </a:extLst>
          </p:cNvPr>
          <p:cNvSpPr txBox="1"/>
          <p:nvPr/>
        </p:nvSpPr>
        <p:spPr>
          <a:xfrm>
            <a:off x="7302802" y="6943208"/>
            <a:ext cx="62010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https://www.istockphoto.com/de/foto/latte-kunst-auf-hei%C3%9Fen-latte-kaffee-und-serviert-mit-keks-gm1210181064-350484698</a:t>
            </a:r>
          </a:p>
        </p:txBody>
      </p:sp>
    </p:spTree>
    <p:extLst>
      <p:ext uri="{BB962C8B-B14F-4D97-AF65-F5344CB8AC3E}">
        <p14:creationId xmlns:p14="http://schemas.microsoft.com/office/powerpoint/2010/main" val="2974134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C75BF-B4F8-D85D-896F-7C4FE3DDA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DAD49-E033-C497-8B6A-453E2881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Auflösung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A69595C-75E8-7166-734C-22993596085B}"/>
              </a:ext>
            </a:extLst>
          </p:cNvPr>
          <p:cNvSpPr txBox="1"/>
          <p:nvPr/>
        </p:nvSpPr>
        <p:spPr>
          <a:xfrm>
            <a:off x="1348382" y="1690688"/>
            <a:ext cx="4592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Tasse Milchkaffee mit Vollmilch (3,5% Fett)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0870BEA-1E9F-7B11-25EA-FE56F56EC891}"/>
              </a:ext>
            </a:extLst>
          </p:cNvPr>
          <p:cNvSpPr txBox="1"/>
          <p:nvPr/>
        </p:nvSpPr>
        <p:spPr>
          <a:xfrm>
            <a:off x="332215" y="5757720"/>
            <a:ext cx="5074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150 ml Filterkaffee | 150 ml Milch (3,5%) | Gesamt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E77BFF3-FFC7-DD43-FA77-D5EA319816B2}"/>
              </a:ext>
            </a:extLst>
          </p:cNvPr>
          <p:cNvSpPr txBox="1"/>
          <p:nvPr/>
        </p:nvSpPr>
        <p:spPr>
          <a:xfrm>
            <a:off x="703555" y="6943208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https://www.istockphoto.com/de/foto/herzf%C3%B6rmige-latte-art-in-einer-wei%C3%9Fen-tasse-mit-kaffeebohnen-isoliert-auf-holztisch-gm2168005130-588044693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C5C41F3-21FD-653D-8BBC-CEE674468857}"/>
              </a:ext>
            </a:extLst>
          </p:cNvPr>
          <p:cNvSpPr/>
          <p:nvPr/>
        </p:nvSpPr>
        <p:spPr>
          <a:xfrm>
            <a:off x="440617" y="6127814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4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5D00366-7EDD-5C77-370B-AF54CB42E75F}"/>
              </a:ext>
            </a:extLst>
          </p:cNvPr>
          <p:cNvSpPr txBox="1"/>
          <p:nvPr/>
        </p:nvSpPr>
        <p:spPr>
          <a:xfrm>
            <a:off x="5461241" y="4405034"/>
            <a:ext cx="112287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 dirty="0"/>
              <a:t>50 kcal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1298270-7CE6-CA7C-2A01-2B85A7DF4337}"/>
              </a:ext>
            </a:extLst>
          </p:cNvPr>
          <p:cNvSpPr txBox="1"/>
          <p:nvPr/>
        </p:nvSpPr>
        <p:spPr>
          <a:xfrm>
            <a:off x="5667900" y="3343204"/>
            <a:ext cx="71846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8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&gt;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448CDF5-71C1-E1F0-75D0-B1F0B965106D}"/>
              </a:ext>
            </a:extLst>
          </p:cNvPr>
          <p:cNvSpPr/>
          <p:nvPr/>
        </p:nvSpPr>
        <p:spPr>
          <a:xfrm>
            <a:off x="2395184" y="6127814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100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FB9BF9D1-FE60-734A-33CB-AB3D6389F08F}"/>
              </a:ext>
            </a:extLst>
          </p:cNvPr>
          <p:cNvSpPr/>
          <p:nvPr/>
        </p:nvSpPr>
        <p:spPr>
          <a:xfrm>
            <a:off x="4349751" y="6127814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104 kcal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2248028-F5A6-DF98-28CD-D074A7C04832}"/>
              </a:ext>
            </a:extLst>
          </p:cNvPr>
          <p:cNvSpPr txBox="1"/>
          <p:nvPr/>
        </p:nvSpPr>
        <p:spPr>
          <a:xfrm>
            <a:off x="7171431" y="1690688"/>
            <a:ext cx="5234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Tasse Milchkaffee mit fettfreier Milch (0,1% Fett)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65AC992-9D50-25EB-E54C-3381283BF75A}"/>
              </a:ext>
            </a:extLst>
          </p:cNvPr>
          <p:cNvSpPr txBox="1"/>
          <p:nvPr/>
        </p:nvSpPr>
        <p:spPr>
          <a:xfrm>
            <a:off x="6353660" y="5757720"/>
            <a:ext cx="519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150 ml Filterkaffee | 150 ml Milch (0,1%) | Gesamt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2D928AA8-01E8-2CC4-1470-259367B7891E}"/>
              </a:ext>
            </a:extLst>
          </p:cNvPr>
          <p:cNvSpPr/>
          <p:nvPr/>
        </p:nvSpPr>
        <p:spPr>
          <a:xfrm>
            <a:off x="6462062" y="6127814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4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A525CB64-F42F-B238-A1EE-7A6F8647E736}"/>
              </a:ext>
            </a:extLst>
          </p:cNvPr>
          <p:cNvSpPr/>
          <p:nvPr/>
        </p:nvSpPr>
        <p:spPr>
          <a:xfrm>
            <a:off x="8416629" y="6127814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50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AC5ED66C-1FEA-4154-510A-93C76ADF087F}"/>
              </a:ext>
            </a:extLst>
          </p:cNvPr>
          <p:cNvSpPr/>
          <p:nvPr/>
        </p:nvSpPr>
        <p:spPr>
          <a:xfrm>
            <a:off x="10371196" y="6127814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54 kcal</a:t>
            </a:r>
          </a:p>
        </p:txBody>
      </p:sp>
      <p:pic>
        <p:nvPicPr>
          <p:cNvPr id="27" name="Grafik 26" descr="Herzförmige Latte Art in einer weißen Tasse mit Kaffeebohnen isoliert auf Holztisch Seitenansicht von taiwanesischem Backgut - Lizenzfrei Kaffee - Getränk Stock-Foto">
            <a:extLst>
              <a:ext uri="{FF2B5EF4-FFF2-40B4-BE49-F238E27FC236}">
                <a16:creationId xmlns:a16="http://schemas.microsoft.com/office/drawing/2014/main" id="{A0F1B2C1-E61F-7269-544F-93049028E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82" y="2380986"/>
            <a:ext cx="3759405" cy="2749799"/>
          </a:xfrm>
          <a:prstGeom prst="rect">
            <a:avLst/>
          </a:prstGeom>
        </p:spPr>
      </p:pic>
      <p:pic>
        <p:nvPicPr>
          <p:cNvPr id="29" name="Grafik 28" descr="Latte Kunst auf heißen Latte Kaffee und serviert mit Keks - Lizenzfrei Braun Stock-Foto">
            <a:extLst>
              <a:ext uri="{FF2B5EF4-FFF2-40B4-BE49-F238E27FC236}">
                <a16:creationId xmlns:a16="http://schemas.microsoft.com/office/drawing/2014/main" id="{937CF619-B754-6258-AC24-C90E78330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308" y="2380986"/>
            <a:ext cx="4396431" cy="29280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6F04B3A-AB10-FA7D-3133-1434274B9C1B}"/>
              </a:ext>
            </a:extLst>
          </p:cNvPr>
          <p:cNvSpPr txBox="1"/>
          <p:nvPr/>
        </p:nvSpPr>
        <p:spPr>
          <a:xfrm>
            <a:off x="7270670" y="6943208"/>
            <a:ext cx="62010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https://www.istockphoto.com/de/foto/latte-kunst-auf-hei%C3%9Fen-latte-kaffee-und-serviert-mit-keks-gm1210181064-350484698</a:t>
            </a:r>
          </a:p>
        </p:txBody>
      </p:sp>
    </p:spTree>
    <p:extLst>
      <p:ext uri="{BB962C8B-B14F-4D97-AF65-F5344CB8AC3E}">
        <p14:creationId xmlns:p14="http://schemas.microsoft.com/office/powerpoint/2010/main" val="3737189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Übergewichtige Frau, die zu Hause mit Online-Coach-Unterstützung trainiert - Lizenzfrei Abnehmen Stock-Foto">
            <a:extLst>
              <a:ext uri="{FF2B5EF4-FFF2-40B4-BE49-F238E27FC236}">
                <a16:creationId xmlns:a16="http://schemas.microsoft.com/office/drawing/2014/main" id="{CBC6038E-C675-A8BC-0FF3-4FBF55D7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04" r="40683"/>
          <a:stretch>
            <a:fillRect/>
          </a:stretch>
        </p:blipFill>
        <p:spPr>
          <a:xfrm>
            <a:off x="8420100" y="0"/>
            <a:ext cx="3771900" cy="686138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C08B69C-64FC-E09E-211B-FC4BE9560A8E}"/>
              </a:ext>
            </a:extLst>
          </p:cNvPr>
          <p:cNvSpPr txBox="1"/>
          <p:nvPr/>
        </p:nvSpPr>
        <p:spPr>
          <a:xfrm>
            <a:off x="7461885" y="6858000"/>
            <a:ext cx="61302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https://www.istockphoto.com/de/foto/%C3%BCbergewichtige-frau-die-zu-hause-mit-online-coach-unterst%C3%BCtzung-trainiert-gm1327839012-412082361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C275D3-1F70-375F-E88F-A86D6A67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17529" cy="1325563"/>
          </a:xfrm>
        </p:spPr>
        <p:txBody>
          <a:bodyPr/>
          <a:lstStyle/>
          <a:p>
            <a:r>
              <a:rPr lang="de-DE" dirty="0"/>
              <a:t>Praktische Übungen: Kurze Bewegungssnacks für 30 – 60 Sekunden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00E18-EA45-79D6-6C72-40C28F4A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19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b="1" dirty="0"/>
              <a:t>Beispiel 1: Wand-Liegestütze</a:t>
            </a:r>
          </a:p>
          <a:p>
            <a:r>
              <a:rPr lang="de-DE" sz="2400" dirty="0"/>
              <a:t>Hände an die Wand, Körper gerade halten, langsam beugen und strecken</a:t>
            </a:r>
          </a:p>
          <a:p>
            <a:pPr marL="0" indent="0">
              <a:buNone/>
            </a:pPr>
            <a:r>
              <a:rPr lang="de-DE" sz="2400" b="1" dirty="0"/>
              <a:t>Beispiel 2: </a:t>
            </a:r>
            <a:r>
              <a:rPr lang="de-DE" sz="2400" b="1" dirty="0" err="1"/>
              <a:t>Fußheben</a:t>
            </a:r>
            <a:r>
              <a:rPr lang="de-DE" sz="2400" b="1" dirty="0"/>
              <a:t> im Stand</a:t>
            </a:r>
          </a:p>
          <a:p>
            <a:r>
              <a:rPr lang="de-DE" sz="2400" dirty="0"/>
              <a:t> Abwechselnd Fersen oder Fußspitzen anheben</a:t>
            </a:r>
          </a:p>
          <a:p>
            <a:pPr marL="0" indent="0">
              <a:buNone/>
            </a:pPr>
            <a:r>
              <a:rPr lang="de-DE" sz="2400" b="1" dirty="0"/>
              <a:t>Beispiel 3: Arme kreisen</a:t>
            </a:r>
          </a:p>
          <a:p>
            <a:r>
              <a:rPr lang="de-DE" sz="2400" dirty="0"/>
              <a:t>Die Knie abwechseln anheben und dabei die Arme kreisen</a:t>
            </a:r>
          </a:p>
          <a:p>
            <a:pPr marL="0" indent="0">
              <a:buNone/>
            </a:pPr>
            <a:r>
              <a:rPr lang="de-DE" sz="2400" b="1" dirty="0"/>
              <a:t>Beispiel 4: Langsam aufstehen und hinsetzen</a:t>
            </a:r>
          </a:p>
          <a:p>
            <a:pPr lvl="0"/>
            <a:r>
              <a:rPr lang="de-DE" sz="2400" dirty="0"/>
              <a:t>Füße stehen hüftbreit auf dem Boden, langsam aufstehen und wieder hinsetzen</a:t>
            </a:r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73B62-5A94-F238-749C-3C1F1A3FAA6C}"/>
              </a:ext>
            </a:extLst>
          </p:cNvPr>
          <p:cNvSpPr/>
          <p:nvPr/>
        </p:nvSpPr>
        <p:spPr>
          <a:xfrm>
            <a:off x="10455729" y="87085"/>
            <a:ext cx="1660072" cy="14532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Symbol für Bewegungssnack</a:t>
            </a:r>
          </a:p>
        </p:txBody>
      </p:sp>
    </p:spTree>
    <p:extLst>
      <p:ext uri="{BB962C8B-B14F-4D97-AF65-F5344CB8AC3E}">
        <p14:creationId xmlns:p14="http://schemas.microsoft.com/office/powerpoint/2010/main" val="352931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66286-36E6-F39B-A613-80356FC1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962924-F8F4-CD1E-9BAA-0C04E1DA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MOVE-Check: Was meinen Sie?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406EFC-D93C-65B8-FA22-106F8C163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525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Ist Abnehmen wirklich nur eine reine Willensfrage?</a:t>
            </a:r>
          </a:p>
        </p:txBody>
      </p:sp>
      <p:pic>
        <p:nvPicPr>
          <p:cNvPr id="5" name="Grafik 4" descr="Download Free Progress check Icons in PNG &amp; SVG | Magnific (formerly  Freepik)">
            <a:extLst>
              <a:ext uri="{FF2B5EF4-FFF2-40B4-BE49-F238E27FC236}">
                <a16:creationId xmlns:a16="http://schemas.microsoft.com/office/drawing/2014/main" id="{4B277478-2056-F284-599D-7BBF2D3633E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5709557" y="221718"/>
            <a:ext cx="6271157" cy="62711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1E6734F-C9DF-29E1-645A-EBEAC79C17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015" t="24712" r="32394" b="41027"/>
          <a:stretch>
            <a:fillRect/>
          </a:stretch>
        </p:blipFill>
        <p:spPr>
          <a:xfrm>
            <a:off x="7404099" y="1523999"/>
            <a:ext cx="2940051" cy="370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37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2B9E0-E85F-B185-AECB-8BFF489E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MOVE-Check: Aktueller Stand der Forschung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FBFB94B-3C7A-167B-B832-AB964B95BA2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867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400" b="1" dirty="0"/>
              <a:t>Ist Abnehmen wirklich nur eine reine Willensfrage?</a:t>
            </a:r>
          </a:p>
          <a:p>
            <a:r>
              <a:rPr lang="de-DE" sz="2400" dirty="0"/>
              <a:t>Nein, bei einer Gewichtsabnahme können sich beispielsweise Hunger, Sättigung und Energieverbrauch verändern. Dadurch kann es schwieriger werden, das verlorene Gewicht langfristig zu halten</a:t>
            </a:r>
          </a:p>
        </p:txBody>
      </p:sp>
      <p:pic>
        <p:nvPicPr>
          <p:cNvPr id="4" name="Grafik 3" descr="Download Free Progress check Icons in PNG &amp; SVG | Magnific (formerly  Freepik)">
            <a:extLst>
              <a:ext uri="{FF2B5EF4-FFF2-40B4-BE49-F238E27FC236}">
                <a16:creationId xmlns:a16="http://schemas.microsoft.com/office/drawing/2014/main" id="{8BD7CB7A-309E-8A1B-78FD-CC8E2DB732E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5709557" y="221718"/>
            <a:ext cx="6271157" cy="627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5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EF1D6-9799-1B12-4536-0341CEB6E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Übergewichtige Frau, die zu Hause nachdenklich Pizza isst, die auf dem Bett sitzt - Lizenzfrei Essen - Mund benutzen Stock-Foto">
            <a:extLst>
              <a:ext uri="{FF2B5EF4-FFF2-40B4-BE49-F238E27FC236}">
                <a16:creationId xmlns:a16="http://schemas.microsoft.com/office/drawing/2014/main" id="{1490C4EB-8CDC-B2CA-991A-602180A6EC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563761" y="-293617"/>
            <a:ext cx="11092677" cy="738789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426B869-DA97-8637-5C3D-7CDC1C2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Kennen Sie das? Essen aus…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FC434DB-AA4F-8433-E871-D54280077A2B}"/>
              </a:ext>
            </a:extLst>
          </p:cNvPr>
          <p:cNvSpPr txBox="1"/>
          <p:nvPr/>
        </p:nvSpPr>
        <p:spPr>
          <a:xfrm>
            <a:off x="9110621" y="2479174"/>
            <a:ext cx="703141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Ärger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DA917B2-AAD4-CF87-3792-51AF3E0F1990}"/>
              </a:ext>
            </a:extLst>
          </p:cNvPr>
          <p:cNvSpPr txBox="1"/>
          <p:nvPr/>
        </p:nvSpPr>
        <p:spPr>
          <a:xfrm>
            <a:off x="10352914" y="2645711"/>
            <a:ext cx="80990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Stress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2EB8ECD-BE6C-F6C7-23B6-B43654397442}"/>
              </a:ext>
            </a:extLst>
          </p:cNvPr>
          <p:cNvSpPr txBox="1"/>
          <p:nvPr/>
        </p:nvSpPr>
        <p:spPr>
          <a:xfrm>
            <a:off x="5591680" y="1859768"/>
            <a:ext cx="80541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Trauer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2741E5E-3113-E8C0-2228-C01F0A0931BE}"/>
              </a:ext>
            </a:extLst>
          </p:cNvPr>
          <p:cNvSpPr txBox="1"/>
          <p:nvPr/>
        </p:nvSpPr>
        <p:spPr>
          <a:xfrm>
            <a:off x="9482795" y="4324803"/>
            <a:ext cx="130702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Langeweile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A86B423-8A6A-6E67-D116-63341D6CDEB1}"/>
              </a:ext>
            </a:extLst>
          </p:cNvPr>
          <p:cNvSpPr txBox="1"/>
          <p:nvPr/>
        </p:nvSpPr>
        <p:spPr>
          <a:xfrm>
            <a:off x="6615370" y="3708033"/>
            <a:ext cx="87998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Freude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7920E33-6AFF-C4C3-AA00-FD67224EC4F4}"/>
              </a:ext>
            </a:extLst>
          </p:cNvPr>
          <p:cNvSpPr txBox="1"/>
          <p:nvPr/>
        </p:nvSpPr>
        <p:spPr>
          <a:xfrm>
            <a:off x="7929067" y="3809696"/>
            <a:ext cx="128522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Einsamkeit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C0AF172-1A89-051A-73B3-72C9EAA33DD5}"/>
              </a:ext>
            </a:extLst>
          </p:cNvPr>
          <p:cNvSpPr txBox="1"/>
          <p:nvPr/>
        </p:nvSpPr>
        <p:spPr>
          <a:xfrm>
            <a:off x="8741803" y="1419867"/>
            <a:ext cx="144077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Erschöpfung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7B1A405-04BB-1C1D-F442-59612F85E26E}"/>
              </a:ext>
            </a:extLst>
          </p:cNvPr>
          <p:cNvSpPr txBox="1"/>
          <p:nvPr/>
        </p:nvSpPr>
        <p:spPr>
          <a:xfrm>
            <a:off x="9177644" y="5151885"/>
            <a:ext cx="121687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Nervosität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788094B-B9D6-931F-9DF7-5F1320310846}"/>
              </a:ext>
            </a:extLst>
          </p:cNvPr>
          <p:cNvSpPr txBox="1"/>
          <p:nvPr/>
        </p:nvSpPr>
        <p:spPr>
          <a:xfrm>
            <a:off x="7318799" y="2073399"/>
            <a:ext cx="69583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Frust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7907A17-2BF4-4C41-9554-FE7851C1F718}"/>
              </a:ext>
            </a:extLst>
          </p:cNvPr>
          <p:cNvSpPr txBox="1"/>
          <p:nvPr/>
        </p:nvSpPr>
        <p:spPr>
          <a:xfrm>
            <a:off x="9521048" y="3401988"/>
            <a:ext cx="143340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Anspannung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E087E01-5BCC-24F6-B1A1-53AC64822704}"/>
              </a:ext>
            </a:extLst>
          </p:cNvPr>
          <p:cNvSpPr txBox="1"/>
          <p:nvPr/>
        </p:nvSpPr>
        <p:spPr>
          <a:xfrm>
            <a:off x="7198254" y="4818187"/>
            <a:ext cx="163275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Überforderung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DB61E23-3CD2-3949-D8E7-567CAD6EE274}"/>
              </a:ext>
            </a:extLst>
          </p:cNvPr>
          <p:cNvSpPr txBox="1"/>
          <p:nvPr/>
        </p:nvSpPr>
        <p:spPr>
          <a:xfrm>
            <a:off x="7055362" y="5656724"/>
            <a:ext cx="111152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Kränkung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09E6A9F-84BF-294B-4339-6FC08E37A485}"/>
              </a:ext>
            </a:extLst>
          </p:cNvPr>
          <p:cNvSpPr txBox="1"/>
          <p:nvPr/>
        </p:nvSpPr>
        <p:spPr>
          <a:xfrm>
            <a:off x="6287060" y="2802494"/>
            <a:ext cx="1617687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Schuldgefühle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BF8A8C27-35EC-7F06-A51C-D76882B174FC}"/>
              </a:ext>
            </a:extLst>
          </p:cNvPr>
          <p:cNvSpPr txBox="1"/>
          <p:nvPr/>
        </p:nvSpPr>
        <p:spPr>
          <a:xfrm>
            <a:off x="5889141" y="5151885"/>
            <a:ext cx="88357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Scham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7DE5D7E6-9360-F67D-3ADB-59E80C3A19BC}"/>
              </a:ext>
            </a:extLst>
          </p:cNvPr>
          <p:cNvSpPr txBox="1"/>
          <p:nvPr/>
        </p:nvSpPr>
        <p:spPr>
          <a:xfrm>
            <a:off x="10694952" y="5841390"/>
            <a:ext cx="38183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…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0FD65470-CC84-402C-5CB4-51FBE5ACBE98}"/>
              </a:ext>
            </a:extLst>
          </p:cNvPr>
          <p:cNvSpPr txBox="1"/>
          <p:nvPr/>
        </p:nvSpPr>
        <p:spPr>
          <a:xfrm>
            <a:off x="191060" y="696972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https://www.istockphoto.com/de/foto/%C3%BCbergewichtige-frau-die-zu-hause-nachdenklich-pizza-isst-die-auf-dem-bett-sitzt-gm2200212374-617931348</a:t>
            </a:r>
          </a:p>
        </p:txBody>
      </p:sp>
    </p:spTree>
    <p:extLst>
      <p:ext uri="{BB962C8B-B14F-4D97-AF65-F5344CB8AC3E}">
        <p14:creationId xmlns:p14="http://schemas.microsoft.com/office/powerpoint/2010/main" val="297681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A8F4C-37E5-633E-1959-FA06C9BCE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6C63E-4998-8FB1-A479-AE5A013FF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Essen und Trinken können 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22DC6A-F949-CCC4-6A29-98481631D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515101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b="1" dirty="0"/>
              <a:t>… beruhigen</a:t>
            </a:r>
          </a:p>
          <a:p>
            <a:r>
              <a:rPr lang="de-DE" i="1" dirty="0"/>
              <a:t>„Heute war ein stressiger Arbeitstag. Jetzt schaue ich erst einmal, was ich mir aus dem Kühlschrank nehmen kann.“</a:t>
            </a:r>
          </a:p>
          <a:p>
            <a:pPr marL="0" indent="0">
              <a:buNone/>
            </a:pPr>
            <a:r>
              <a:rPr lang="de-DE" b="1" dirty="0"/>
              <a:t>… Frust reduzieren</a:t>
            </a:r>
          </a:p>
          <a:p>
            <a:r>
              <a:rPr lang="de-DE" i="1" dirty="0"/>
              <a:t>„Ich komme in meinem Projekt nicht weiter… jetzt erst einmal ein paar Kekse.“</a:t>
            </a:r>
          </a:p>
          <a:p>
            <a:pPr marL="0" indent="0">
              <a:buNone/>
            </a:pPr>
            <a:r>
              <a:rPr lang="de-DE" b="1" dirty="0"/>
              <a:t>… trösten</a:t>
            </a:r>
          </a:p>
          <a:p>
            <a:r>
              <a:rPr lang="de-DE" i="1" dirty="0"/>
              <a:t>„Schokolade ist noch immer mein bester Tröster, wenn ich traurig bin.“</a:t>
            </a:r>
          </a:p>
          <a:p>
            <a:pPr marL="0" indent="0">
              <a:buNone/>
            </a:pPr>
            <a:r>
              <a:rPr lang="de-DE" b="1" dirty="0"/>
              <a:t>… schnell für gute Stimmung sorgen</a:t>
            </a:r>
          </a:p>
          <a:p>
            <a:r>
              <a:rPr lang="de-DE" i="1" dirty="0"/>
              <a:t>„Wenn ich schlecht drauf bin, greife ich oft zu Süßigkeiten und schon geht’s mir besser.“</a:t>
            </a:r>
          </a:p>
          <a:p>
            <a:endParaRPr lang="de-DE" i="1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1F975DC-FF7D-B37D-9133-2CB29C79C0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94" r="15592"/>
          <a:stretch>
            <a:fillRect/>
          </a:stretch>
        </p:blipFill>
        <p:spPr>
          <a:xfrm>
            <a:off x="7600950" y="-36381"/>
            <a:ext cx="4591050" cy="689438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8009072-4D79-9E03-1A63-02F5B1B21A99}"/>
              </a:ext>
            </a:extLst>
          </p:cNvPr>
          <p:cNvSpPr txBox="1"/>
          <p:nvPr/>
        </p:nvSpPr>
        <p:spPr>
          <a:xfrm>
            <a:off x="7896225" y="68580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VSB_2025-09-22_0057.jpg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5179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4CC3F-B6EC-B081-B60A-2C9BE22C8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D6C90F-391F-78BE-53DB-329238A4C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Essen und Trinken können 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3396B9-FC52-1A5C-FAD6-F49830024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9367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b="1" dirty="0"/>
              <a:t>… ablenken</a:t>
            </a:r>
          </a:p>
          <a:p>
            <a:r>
              <a:rPr lang="de-DE" i="1" dirty="0"/>
              <a:t>„Ich habe gerade Stress mit meinem Partner. Kochen und essen lenken mich da gut ab.“</a:t>
            </a:r>
          </a:p>
          <a:p>
            <a:pPr marL="0" indent="0">
              <a:buNone/>
            </a:pPr>
            <a:r>
              <a:rPr lang="de-DE" b="1" dirty="0"/>
              <a:t>… Langeweile reduzieren</a:t>
            </a:r>
          </a:p>
          <a:p>
            <a:r>
              <a:rPr lang="de-DE" i="1" dirty="0"/>
              <a:t>„Bei Langeweile muss ich immer daran denken, was alles Leckeres im Kühlschrank ist.“</a:t>
            </a:r>
          </a:p>
          <a:p>
            <a:pPr marL="0" indent="0">
              <a:buNone/>
            </a:pPr>
            <a:r>
              <a:rPr lang="de-DE" b="1" dirty="0"/>
              <a:t>… belohnen</a:t>
            </a:r>
          </a:p>
          <a:p>
            <a:r>
              <a:rPr lang="de-DE" i="1" dirty="0"/>
              <a:t>„Ich habe endlich mein Projekt fertiggestellt. Da habe ich mir heute Abend eine Pizza verdient.“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FA18432-2FB9-67AD-6DB3-E567DDEEE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083" y="0"/>
            <a:ext cx="4634917" cy="68580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2A000B0-E061-9C9E-8EA4-46E347564F91}"/>
              </a:ext>
            </a:extLst>
          </p:cNvPr>
          <p:cNvSpPr txBox="1"/>
          <p:nvPr/>
        </p:nvSpPr>
        <p:spPr>
          <a:xfrm>
            <a:off x="7557083" y="68580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VSB_2025-08-13_0704.jpg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5897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2FD8A3-199F-2095-2511-88F92DC4F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Emotionales Essen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F3DA36-FB7C-4328-1C72-65AC67433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387"/>
            <a:ext cx="6648450" cy="4831488"/>
          </a:xfrm>
        </p:spPr>
        <p:txBody>
          <a:bodyPr>
            <a:normAutofit/>
          </a:bodyPr>
          <a:lstStyle/>
          <a:p>
            <a:pPr lvl="0"/>
            <a:r>
              <a:rPr lang="de-DE" sz="2000" dirty="0"/>
              <a:t>Essen, das durch </a:t>
            </a:r>
            <a:r>
              <a:rPr lang="de-DE" sz="2000" b="1" dirty="0">
                <a:solidFill>
                  <a:schemeClr val="accent5"/>
                </a:solidFill>
              </a:rPr>
              <a:t>Gefühle, Stress </a:t>
            </a:r>
            <a:r>
              <a:rPr lang="de-DE" sz="2000" dirty="0"/>
              <a:t>oder </a:t>
            </a:r>
            <a:r>
              <a:rPr lang="de-DE" sz="2000" b="1" dirty="0">
                <a:solidFill>
                  <a:schemeClr val="accent5"/>
                </a:solidFill>
              </a:rPr>
              <a:t>bestimmte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Situationen</a:t>
            </a:r>
            <a:r>
              <a:rPr lang="de-DE" sz="2000" dirty="0"/>
              <a:t> ausgelöst wird und nicht primär durch körperlichen Hunger</a:t>
            </a:r>
          </a:p>
          <a:p>
            <a:pPr lvl="0"/>
            <a:r>
              <a:rPr lang="de-DE" sz="2000" dirty="0"/>
              <a:t>Essen kann </a:t>
            </a:r>
            <a:r>
              <a:rPr lang="de-DE" sz="2000" b="1" dirty="0">
                <a:solidFill>
                  <a:schemeClr val="accent5"/>
                </a:solidFill>
              </a:rPr>
              <a:t>negative Stimmungen abschwächen </a:t>
            </a:r>
            <a:r>
              <a:rPr lang="de-DE" sz="2000" dirty="0"/>
              <a:t>und </a:t>
            </a:r>
            <a:r>
              <a:rPr lang="de-DE" sz="2000" b="1" dirty="0">
                <a:solidFill>
                  <a:schemeClr val="accent5"/>
                </a:solidFill>
              </a:rPr>
              <a:t>positive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verstärken</a:t>
            </a:r>
          </a:p>
          <a:p>
            <a:pPr lvl="0"/>
            <a:r>
              <a:rPr lang="de-DE" sz="2000" dirty="0"/>
              <a:t>Essen ist oft </a:t>
            </a:r>
            <a:r>
              <a:rPr lang="de-DE" sz="2000" b="1" dirty="0">
                <a:solidFill>
                  <a:schemeClr val="accent5"/>
                </a:solidFill>
              </a:rPr>
              <a:t>schnell</a:t>
            </a:r>
            <a:r>
              <a:rPr lang="de-DE" sz="2000" dirty="0"/>
              <a:t> und </a:t>
            </a:r>
            <a:r>
              <a:rPr lang="de-DE" sz="2000" b="1" dirty="0">
                <a:solidFill>
                  <a:schemeClr val="accent5"/>
                </a:solidFill>
              </a:rPr>
              <a:t>einfach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verfügbar</a:t>
            </a:r>
            <a:r>
              <a:rPr lang="de-DE" sz="2000" dirty="0"/>
              <a:t> und kann daher schnell als </a:t>
            </a:r>
            <a:r>
              <a:rPr lang="de-DE" sz="2000" b="1" dirty="0">
                <a:solidFill>
                  <a:schemeClr val="accent5"/>
                </a:solidFill>
              </a:rPr>
              <a:t>Stimmungsregulation</a:t>
            </a:r>
            <a:r>
              <a:rPr lang="de-DE" sz="2000" dirty="0"/>
              <a:t> eingesetzt werden</a:t>
            </a:r>
          </a:p>
          <a:p>
            <a:pPr lvl="0"/>
            <a:r>
              <a:rPr lang="de-DE" sz="2000" dirty="0"/>
              <a:t>Mit Essen kann man sich etwas gutes tun, </a:t>
            </a:r>
            <a:r>
              <a:rPr lang="de-DE" sz="2000" b="1" dirty="0">
                <a:solidFill>
                  <a:schemeClr val="accent5"/>
                </a:solidFill>
              </a:rPr>
              <a:t>belohnen</a:t>
            </a:r>
          </a:p>
          <a:p>
            <a:pPr lvl="0"/>
            <a:r>
              <a:rPr lang="de-DE" sz="2000" dirty="0"/>
              <a:t>Häufig besteht ein besonderes </a:t>
            </a:r>
            <a:r>
              <a:rPr lang="de-DE" sz="2000" b="1" dirty="0">
                <a:solidFill>
                  <a:schemeClr val="accent5"/>
                </a:solidFill>
              </a:rPr>
              <a:t>Verlangen</a:t>
            </a:r>
            <a:r>
              <a:rPr lang="de-DE" sz="2000" dirty="0"/>
              <a:t> nach </a:t>
            </a:r>
            <a:r>
              <a:rPr lang="de-DE" sz="2000" b="1" dirty="0">
                <a:solidFill>
                  <a:schemeClr val="accent5"/>
                </a:solidFill>
              </a:rPr>
              <a:t>ungesunden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Lebensmitteln</a:t>
            </a:r>
            <a:r>
              <a:rPr lang="de-DE" sz="2000" dirty="0"/>
              <a:t> (z.B. Süßigkeiten, Kekse, Chips oder Fast Food)</a:t>
            </a:r>
          </a:p>
          <a:p>
            <a:pPr marL="0" indent="0">
              <a:buNone/>
            </a:pPr>
            <a:r>
              <a:rPr lang="de-DE" sz="2000" b="1" dirty="0"/>
              <a:t>! Hunger kommt vom Körper – das Verlangen nach Essen kann auch von Gefühlen kommen!</a:t>
            </a:r>
            <a:endParaRPr lang="de-DE" sz="2000" dirty="0"/>
          </a:p>
          <a:p>
            <a:pPr lvl="0"/>
            <a:endParaRPr lang="de-DE" sz="2000" dirty="0"/>
          </a:p>
          <a:p>
            <a:endParaRPr lang="de-DE" sz="20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E723B3E-B990-274C-FC78-668BE71A7D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65" r="40095"/>
          <a:stretch>
            <a:fillRect/>
          </a:stretch>
        </p:blipFill>
        <p:spPr>
          <a:xfrm>
            <a:off x="7629525" y="0"/>
            <a:ext cx="4562475" cy="6858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1E9FCF3-F671-8D25-598F-FF65975FE79A}"/>
              </a:ext>
            </a:extLst>
          </p:cNvPr>
          <p:cNvSpPr txBox="1"/>
          <p:nvPr/>
        </p:nvSpPr>
        <p:spPr>
          <a:xfrm>
            <a:off x="7048500" y="689995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https://www.istockphoto.com/de/foto/schokoladen-hintergrund-gm522735736-91749353</a:t>
            </a:r>
          </a:p>
        </p:txBody>
      </p:sp>
    </p:spTree>
    <p:extLst>
      <p:ext uri="{BB962C8B-B14F-4D97-AF65-F5344CB8AC3E}">
        <p14:creationId xmlns:p14="http://schemas.microsoft.com/office/powerpoint/2010/main" val="2399435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41D01-744C-7120-0008-A17591EE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EBBFDFD-3F8C-4C3E-6C8B-27B5C4AEA6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5260964" y="0"/>
            <a:ext cx="6931036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8740717-043B-F19B-03CE-7C912A966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65674" cy="1325563"/>
          </a:xfrm>
        </p:spPr>
        <p:txBody>
          <a:bodyPr>
            <a:normAutofit/>
          </a:bodyPr>
          <a:lstStyle/>
          <a:p>
            <a:r>
              <a:rPr lang="de-DE" sz="4000" dirty="0"/>
              <a:t>Strategien zur Reduktion von emotionalem Essen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0C0759-9D76-ED4F-5FC5-63DDBD6D1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40827"/>
            <a:ext cx="4422764" cy="472213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de-DE" b="1" dirty="0"/>
              <a:t>Schritt 1: Auslöser erkennen</a:t>
            </a:r>
            <a:endParaRPr lang="de-DE" dirty="0"/>
          </a:p>
          <a:p>
            <a:pPr lvl="0"/>
            <a:r>
              <a:rPr lang="de-DE" dirty="0"/>
              <a:t>Typische „</a:t>
            </a:r>
            <a:r>
              <a:rPr lang="de-DE" b="1" dirty="0">
                <a:solidFill>
                  <a:schemeClr val="accent5"/>
                </a:solidFill>
              </a:rPr>
              <a:t>Trigger</a:t>
            </a:r>
            <a:r>
              <a:rPr lang="de-DE" dirty="0"/>
              <a:t>“ für emotionales Essen identifizieren</a:t>
            </a:r>
          </a:p>
          <a:p>
            <a:pPr lvl="0"/>
            <a:r>
              <a:rPr lang="de-DE" dirty="0"/>
              <a:t>Wann esse ich, </a:t>
            </a:r>
            <a:r>
              <a:rPr lang="de-DE" b="1" dirty="0">
                <a:solidFill>
                  <a:schemeClr val="accent5"/>
                </a:solidFill>
              </a:rPr>
              <a:t>obwohl</a:t>
            </a:r>
            <a:r>
              <a:rPr lang="de-DE" dirty="0"/>
              <a:t> ich </a:t>
            </a:r>
            <a:r>
              <a:rPr lang="de-DE" b="1" dirty="0">
                <a:solidFill>
                  <a:schemeClr val="accent5"/>
                </a:solidFill>
              </a:rPr>
              <a:t>keinen Hunger</a:t>
            </a:r>
            <a:r>
              <a:rPr lang="de-DE" dirty="0"/>
              <a:t> habe?</a:t>
            </a:r>
          </a:p>
          <a:p>
            <a:pPr lvl="0"/>
            <a:r>
              <a:rPr lang="de-DE" dirty="0"/>
              <a:t>Gibt es </a:t>
            </a:r>
            <a:r>
              <a:rPr lang="de-DE" b="1" dirty="0">
                <a:solidFill>
                  <a:schemeClr val="accent5"/>
                </a:solidFill>
              </a:rPr>
              <a:t>typische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Situationen</a:t>
            </a:r>
            <a:r>
              <a:rPr lang="de-DE" dirty="0"/>
              <a:t>, die immer wieder zu vermehrtem Essen führen?</a:t>
            </a:r>
          </a:p>
          <a:p>
            <a:pPr lvl="0"/>
            <a:endParaRPr lang="de-DE" dirty="0"/>
          </a:p>
          <a:p>
            <a:pPr marL="0" lvl="0" indent="0">
              <a:buNone/>
            </a:pPr>
            <a:r>
              <a:rPr lang="de-DE" b="1" dirty="0"/>
              <a:t>? Wie ist es bei Ihnen?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709E0D5-7048-5260-0EB3-E1F8BA9BEA11}"/>
              </a:ext>
            </a:extLst>
          </p:cNvPr>
          <p:cNvSpPr txBox="1"/>
          <p:nvPr/>
        </p:nvSpPr>
        <p:spPr>
          <a:xfrm>
            <a:off x="6915150" y="694612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VSB_2025-08-13_0849.jpg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0426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6831A-1C17-26F1-BDB0-B0499D9FC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FFD2755-9803-0EB1-933A-C1F075C073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06" r="28037"/>
          <a:stretch>
            <a:fillRect/>
          </a:stretch>
        </p:blipFill>
        <p:spPr>
          <a:xfrm>
            <a:off x="7648574" y="0"/>
            <a:ext cx="454342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E2CFE6A-D41B-8777-1CD8-4493B9087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Strategien zur Reduktion von emotionalem Essen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7CD7D8-00D6-59B7-230C-F3F5DC1B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0743"/>
            <a:ext cx="5534025" cy="472213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e-DE" b="1" dirty="0"/>
              <a:t>Schritt 2: Essimpuls unterbrechen</a:t>
            </a:r>
            <a:endParaRPr lang="de-DE" dirty="0"/>
          </a:p>
          <a:p>
            <a:pPr lvl="0"/>
            <a:r>
              <a:rPr lang="de-DE" dirty="0"/>
              <a:t>Welches </a:t>
            </a:r>
            <a:r>
              <a:rPr lang="de-DE" b="1" dirty="0">
                <a:solidFill>
                  <a:schemeClr val="accent5"/>
                </a:solidFill>
              </a:rPr>
              <a:t>Bedürfnis</a:t>
            </a:r>
            <a:r>
              <a:rPr lang="de-DE" dirty="0"/>
              <a:t> steckt hinter dem Essimpuls?</a:t>
            </a:r>
          </a:p>
          <a:p>
            <a:r>
              <a:rPr lang="de-DE" dirty="0"/>
              <a:t>Das </a:t>
            </a:r>
            <a:r>
              <a:rPr lang="de-DE" b="1" dirty="0">
                <a:solidFill>
                  <a:schemeClr val="accent5"/>
                </a:solidFill>
              </a:rPr>
              <a:t>Gefühl</a:t>
            </a:r>
            <a:r>
              <a:rPr lang="de-DE" dirty="0"/>
              <a:t> konkret </a:t>
            </a:r>
            <a:r>
              <a:rPr lang="de-DE" b="1" dirty="0">
                <a:solidFill>
                  <a:schemeClr val="accent5"/>
                </a:solidFill>
              </a:rPr>
              <a:t>benennen</a:t>
            </a:r>
          </a:p>
          <a:p>
            <a:pPr lvl="0"/>
            <a:r>
              <a:rPr lang="de-DE" dirty="0"/>
              <a:t>Sich selbst </a:t>
            </a:r>
            <a:r>
              <a:rPr lang="de-DE" b="1" dirty="0">
                <a:solidFill>
                  <a:schemeClr val="accent5"/>
                </a:solidFill>
              </a:rPr>
              <a:t>hinterfragen</a:t>
            </a:r>
            <a:r>
              <a:rPr lang="de-DE" dirty="0"/>
              <a:t>: „Was brauche ich gerade wirklich?“</a:t>
            </a:r>
          </a:p>
          <a:p>
            <a:pPr lvl="0"/>
            <a:r>
              <a:rPr lang="de-DE" b="1" dirty="0">
                <a:solidFill>
                  <a:schemeClr val="accent5"/>
                </a:solidFill>
              </a:rPr>
              <a:t>10-Minuten-Pause</a:t>
            </a:r>
            <a:r>
              <a:rPr lang="de-DE" dirty="0"/>
              <a:t> einlegen</a:t>
            </a:r>
          </a:p>
          <a:p>
            <a:pPr lvl="0"/>
            <a:r>
              <a:rPr lang="de-DE" b="1" dirty="0">
                <a:solidFill>
                  <a:schemeClr val="accent5"/>
                </a:solidFill>
              </a:rPr>
              <a:t>Kalorienarme</a:t>
            </a:r>
            <a:r>
              <a:rPr lang="de-DE" dirty="0"/>
              <a:t> Strategien wählen (z.B. ein Glas Wasser trinken) </a:t>
            </a:r>
          </a:p>
          <a:p>
            <a:pPr marL="0" lvl="0" indent="0">
              <a:buNone/>
            </a:pP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FEF120C-72E8-4C17-FEB6-E55786ADC67A}"/>
              </a:ext>
            </a:extLst>
          </p:cNvPr>
          <p:cNvSpPr txBox="1"/>
          <p:nvPr/>
        </p:nvSpPr>
        <p:spPr>
          <a:xfrm>
            <a:off x="7934325" y="68580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VSB_2025-08-13_0695.jpg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6697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2E4AD-C72B-C473-F07C-B75395089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EE03838-1EE2-2424-99FF-B9793C44A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951" y="0"/>
            <a:ext cx="5722049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0C7D382-8160-ADE1-D2E4-E9DCCF7C5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Strategien zur Reduktion von emotionalem Essen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827A9C-6530-182A-D1D4-9686D9B12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70743"/>
            <a:ext cx="5257800" cy="4722132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de-DE" b="1" dirty="0"/>
              <a:t>Schritt 3: Alternativen zu emotionalem Essen finden („Wenn, dann…“-Plan)</a:t>
            </a:r>
            <a:endParaRPr lang="de-DE" dirty="0"/>
          </a:p>
          <a:p>
            <a:pPr lvl="0"/>
            <a:r>
              <a:rPr lang="de-DE" b="1" dirty="0">
                <a:solidFill>
                  <a:schemeClr val="accent5"/>
                </a:solidFill>
              </a:rPr>
              <a:t>Musik</a:t>
            </a:r>
            <a:r>
              <a:rPr lang="de-DE" dirty="0"/>
              <a:t> hören, Lesen</a:t>
            </a:r>
          </a:p>
          <a:p>
            <a:pPr lvl="0"/>
            <a:r>
              <a:rPr lang="de-DE" b="1" dirty="0">
                <a:solidFill>
                  <a:schemeClr val="accent5"/>
                </a:solidFill>
              </a:rPr>
              <a:t>Spaziergang</a:t>
            </a:r>
          </a:p>
          <a:p>
            <a:pPr lvl="0"/>
            <a:r>
              <a:rPr lang="de-DE" b="1" dirty="0">
                <a:solidFill>
                  <a:schemeClr val="accent5"/>
                </a:solidFill>
              </a:rPr>
              <a:t>Telefonat</a:t>
            </a:r>
            <a:r>
              <a:rPr lang="de-DE" dirty="0"/>
              <a:t> mit Freunden, Familie</a:t>
            </a:r>
          </a:p>
          <a:p>
            <a:pPr lvl="0"/>
            <a:r>
              <a:rPr lang="de-DE" b="1" dirty="0">
                <a:solidFill>
                  <a:schemeClr val="accent5"/>
                </a:solidFill>
              </a:rPr>
              <a:t>Haushalt</a:t>
            </a:r>
          </a:p>
          <a:p>
            <a:pPr lvl="0"/>
            <a:r>
              <a:rPr lang="de-DE" b="1" dirty="0">
                <a:solidFill>
                  <a:schemeClr val="accent5"/>
                </a:solidFill>
              </a:rPr>
              <a:t>Lieblingsserie</a:t>
            </a:r>
            <a:r>
              <a:rPr lang="de-DE" dirty="0"/>
              <a:t> schauen</a:t>
            </a:r>
          </a:p>
          <a:p>
            <a:pPr lvl="0"/>
            <a:r>
              <a:rPr lang="de-DE" dirty="0"/>
              <a:t>Treffen mit </a:t>
            </a:r>
            <a:r>
              <a:rPr lang="de-DE" b="1" dirty="0">
                <a:solidFill>
                  <a:schemeClr val="accent5"/>
                </a:solidFill>
              </a:rPr>
              <a:t>Freunden</a:t>
            </a:r>
          </a:p>
          <a:p>
            <a:pPr lvl="0"/>
            <a:r>
              <a:rPr lang="de-DE" dirty="0"/>
              <a:t>Kurze </a:t>
            </a:r>
            <a:r>
              <a:rPr lang="de-DE" b="1" dirty="0">
                <a:solidFill>
                  <a:schemeClr val="accent5"/>
                </a:solidFill>
              </a:rPr>
              <a:t>Entspannungsübung</a:t>
            </a:r>
          </a:p>
          <a:p>
            <a:pPr lvl="0"/>
            <a:endParaRPr lang="de-DE" dirty="0"/>
          </a:p>
          <a:p>
            <a:pPr marL="0" lvl="0" indent="0">
              <a:buNone/>
            </a:pPr>
            <a:r>
              <a:rPr lang="de-DE" b="1" dirty="0"/>
              <a:t>? Was sind Ihre besten Strategien?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CD4C528-4BB9-CBA5-366E-569097EA18B6}"/>
              </a:ext>
            </a:extLst>
          </p:cNvPr>
          <p:cNvSpPr txBox="1"/>
          <p:nvPr/>
        </p:nvSpPr>
        <p:spPr>
          <a:xfrm>
            <a:off x="7115175" y="708462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VSB_2025-08-13_0623.jpg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6344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A971F-AFEF-C56A-6B4B-57DC421E4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0DB22C4-093A-9735-403C-D0B181EE78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35"/>
          <a:stretch>
            <a:fillRect/>
          </a:stretch>
        </p:blipFill>
        <p:spPr>
          <a:xfrm>
            <a:off x="6806683" y="0"/>
            <a:ext cx="538531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A7FAAD-52FC-E1A1-CA56-BD49C9FF7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Strategien zur Reduktion von emotionalem Essen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084A24-3B06-234A-A248-DC98A01C1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70743"/>
            <a:ext cx="5968482" cy="47221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400" b="1" dirty="0"/>
              <a:t>Schritt 4:</a:t>
            </a:r>
            <a:r>
              <a:rPr lang="de-DE" sz="2400" dirty="0"/>
              <a:t> </a:t>
            </a:r>
            <a:r>
              <a:rPr lang="de-DE" sz="2400" b="1" dirty="0"/>
              <a:t>Lernen, anders mit negativen Gefühlen umzugehen </a:t>
            </a:r>
            <a:endParaRPr lang="de-DE" sz="2400" dirty="0"/>
          </a:p>
          <a:p>
            <a:pPr lvl="0"/>
            <a:r>
              <a:rPr lang="de-DE" sz="2400" b="1" dirty="0">
                <a:solidFill>
                  <a:schemeClr val="accent5"/>
                </a:solidFill>
              </a:rPr>
              <a:t>Unterschiede</a:t>
            </a:r>
            <a:r>
              <a:rPr lang="de-DE" sz="2400" dirty="0"/>
              <a:t> zwischen </a:t>
            </a:r>
            <a:r>
              <a:rPr lang="de-DE" sz="2400" b="1" dirty="0">
                <a:solidFill>
                  <a:schemeClr val="accent5"/>
                </a:solidFill>
              </a:rPr>
              <a:t>Hunger</a:t>
            </a:r>
            <a:r>
              <a:rPr lang="de-DE" sz="2400" dirty="0"/>
              <a:t> und </a:t>
            </a:r>
            <a:r>
              <a:rPr lang="de-DE" sz="2400" b="1" dirty="0">
                <a:solidFill>
                  <a:schemeClr val="accent5"/>
                </a:solidFill>
              </a:rPr>
              <a:t>Appetit</a:t>
            </a:r>
            <a:r>
              <a:rPr lang="de-DE" sz="2400" dirty="0"/>
              <a:t> bewusst wahrnehmen</a:t>
            </a:r>
          </a:p>
          <a:p>
            <a:pPr lvl="0"/>
            <a:r>
              <a:rPr lang="de-DE" sz="2400" b="1" dirty="0">
                <a:solidFill>
                  <a:schemeClr val="accent5"/>
                </a:solidFill>
              </a:rPr>
              <a:t>Automatischen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Ablauf</a:t>
            </a:r>
            <a:r>
              <a:rPr lang="de-DE" sz="2400" dirty="0"/>
              <a:t> zwischen Gefühl und Essen </a:t>
            </a:r>
            <a:r>
              <a:rPr lang="de-DE" sz="2400" b="1" dirty="0">
                <a:solidFill>
                  <a:schemeClr val="accent5"/>
                </a:solidFill>
              </a:rPr>
              <a:t>unterbrechen</a:t>
            </a:r>
          </a:p>
          <a:p>
            <a:pPr lvl="0"/>
            <a:r>
              <a:rPr lang="de-DE" sz="2400" b="1" dirty="0">
                <a:solidFill>
                  <a:schemeClr val="accent5"/>
                </a:solidFill>
              </a:rPr>
              <a:t>Negative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Emotionen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aushalten</a:t>
            </a:r>
            <a:r>
              <a:rPr lang="de-DE" sz="2400" dirty="0"/>
              <a:t>, ohne sofort zum Essen zu greifen</a:t>
            </a:r>
          </a:p>
          <a:p>
            <a:pPr lvl="0"/>
            <a:r>
              <a:rPr lang="de-DE" sz="2400" b="1" dirty="0">
                <a:solidFill>
                  <a:schemeClr val="accent5"/>
                </a:solidFill>
              </a:rPr>
              <a:t>Problemlösestrategien</a:t>
            </a:r>
            <a:r>
              <a:rPr lang="de-DE" sz="2400" dirty="0"/>
              <a:t> entwickeln, um besser mit negativen Gefühlen umzugehen </a:t>
            </a:r>
          </a:p>
          <a:p>
            <a:pPr lvl="0"/>
            <a:r>
              <a:rPr lang="de-DE" sz="2400" b="1" dirty="0">
                <a:solidFill>
                  <a:schemeClr val="accent5"/>
                </a:solidFill>
              </a:rPr>
              <a:t>Unterstützung</a:t>
            </a:r>
            <a:r>
              <a:rPr lang="de-DE" sz="2400" dirty="0"/>
              <a:t> durch Andere nutzen</a:t>
            </a:r>
          </a:p>
          <a:p>
            <a:pPr marL="0" indent="0">
              <a:buNone/>
            </a:pPr>
            <a:r>
              <a:rPr lang="de-DE" sz="2400" b="1" dirty="0"/>
              <a:t>! Emotionen erkennen – Essimpulse bewusst steuern!</a:t>
            </a:r>
            <a:endParaRPr lang="de-DE" sz="2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1331DEE-0ACD-1C40-A0C1-CDCFFCBAA07D}"/>
              </a:ext>
            </a:extLst>
          </p:cNvPr>
          <p:cNvSpPr txBox="1"/>
          <p:nvPr/>
        </p:nvSpPr>
        <p:spPr>
          <a:xfrm>
            <a:off x="8029575" y="68580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VSB_2025-08-13_0579.jpg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1145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24D6C-DE70-2140-8029-0A1F787C5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Essanfälle (Binge-Eating)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1FB0EC-66EA-DC27-D648-8977E4862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565571" cy="4351338"/>
          </a:xfrm>
        </p:spPr>
        <p:txBody>
          <a:bodyPr>
            <a:normAutofit/>
          </a:bodyPr>
          <a:lstStyle/>
          <a:p>
            <a:pPr lvl="0"/>
            <a:r>
              <a:rPr lang="de-DE" sz="2000" dirty="0"/>
              <a:t>Wederkehrende </a:t>
            </a:r>
            <a:r>
              <a:rPr lang="de-DE" sz="2000" b="1" dirty="0">
                <a:solidFill>
                  <a:schemeClr val="accent5"/>
                </a:solidFill>
              </a:rPr>
              <a:t>Essanfälle mit Kontrollverlust</a:t>
            </a:r>
            <a:r>
              <a:rPr lang="de-DE" sz="2000" dirty="0"/>
              <a:t>, bei denen in relativ kurzer Zeit große Mengen gegessen werden</a:t>
            </a:r>
          </a:p>
          <a:p>
            <a:pPr lvl="0"/>
            <a:r>
              <a:rPr lang="de-DE" sz="2000" dirty="0"/>
              <a:t>Gefühl, mit dem Essen </a:t>
            </a:r>
            <a:r>
              <a:rPr lang="de-DE" sz="2000" b="1" dirty="0">
                <a:solidFill>
                  <a:schemeClr val="accent5"/>
                </a:solidFill>
              </a:rPr>
              <a:t>nicht mehr aufhören </a:t>
            </a:r>
            <a:r>
              <a:rPr lang="de-DE" sz="2000" dirty="0"/>
              <a:t>zu können</a:t>
            </a:r>
          </a:p>
          <a:p>
            <a:pPr lvl="0"/>
            <a:r>
              <a:rPr lang="de-DE" sz="2000" dirty="0"/>
              <a:t>Essen häufig </a:t>
            </a:r>
            <a:r>
              <a:rPr lang="de-DE" sz="2000" b="1" dirty="0">
                <a:solidFill>
                  <a:schemeClr val="accent5"/>
                </a:solidFill>
              </a:rPr>
              <a:t>allein</a:t>
            </a:r>
            <a:r>
              <a:rPr lang="de-DE" sz="2000" dirty="0"/>
              <a:t> und </a:t>
            </a:r>
            <a:r>
              <a:rPr lang="de-DE" sz="2000" b="1" dirty="0">
                <a:solidFill>
                  <a:schemeClr val="accent5"/>
                </a:solidFill>
              </a:rPr>
              <a:t>heimlich</a:t>
            </a:r>
            <a:r>
              <a:rPr lang="de-DE" sz="2000" dirty="0"/>
              <a:t> </a:t>
            </a:r>
          </a:p>
          <a:p>
            <a:pPr lvl="0"/>
            <a:r>
              <a:rPr lang="de-DE" sz="2000" dirty="0"/>
              <a:t>Sehr </a:t>
            </a:r>
            <a:r>
              <a:rPr lang="de-DE" sz="2000" b="1" dirty="0">
                <a:solidFill>
                  <a:schemeClr val="accent5"/>
                </a:solidFill>
              </a:rPr>
              <a:t>schnelles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Essen</a:t>
            </a:r>
            <a:r>
              <a:rPr lang="de-DE" sz="2000" dirty="0"/>
              <a:t>, trotz unangenehmem Völlegefühl</a:t>
            </a:r>
          </a:p>
          <a:p>
            <a:pPr lvl="0"/>
            <a:r>
              <a:rPr lang="de-DE" sz="2000" dirty="0"/>
              <a:t>Anschließend oft Gefühl der </a:t>
            </a:r>
            <a:r>
              <a:rPr lang="de-DE" sz="2000" b="1" dirty="0">
                <a:solidFill>
                  <a:schemeClr val="accent5"/>
                </a:solidFill>
              </a:rPr>
              <a:t>Scham</a:t>
            </a:r>
            <a:r>
              <a:rPr lang="de-DE" sz="2000" dirty="0"/>
              <a:t>, </a:t>
            </a:r>
            <a:r>
              <a:rPr lang="de-DE" sz="2000" b="1" dirty="0">
                <a:solidFill>
                  <a:schemeClr val="accent5"/>
                </a:solidFill>
              </a:rPr>
              <a:t>Schuldgefühle</a:t>
            </a:r>
            <a:r>
              <a:rPr lang="de-DE" sz="2000" dirty="0"/>
              <a:t> oder Niedergeschlagenheit</a:t>
            </a:r>
          </a:p>
          <a:p>
            <a:r>
              <a:rPr lang="de-DE" sz="2000" dirty="0"/>
              <a:t>Nicht jeder Essanfall bedeutet eine Binge-Eating-Störung</a:t>
            </a:r>
          </a:p>
          <a:p>
            <a:pPr lvl="1"/>
            <a:r>
              <a:rPr lang="de-DE" sz="1600" dirty="0"/>
              <a:t>für eine Diagnose sind die Häufigkeit, Dauer, Kontrollverlust und weitere diagnostische Kriterien entscheidend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F1A896-813C-6226-8B33-2229F2C4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851" y="0"/>
            <a:ext cx="4001149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A2B9DFE-3323-6E01-4E14-A2E6A7ADAF2C}"/>
              </a:ext>
            </a:extLst>
          </p:cNvPr>
          <p:cNvSpPr txBox="1"/>
          <p:nvPr/>
        </p:nvSpPr>
        <p:spPr>
          <a:xfrm>
            <a:off x="8403770" y="6858000"/>
            <a:ext cx="283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VSB_2025-09-22_0072.jpg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1857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6726D96-3FC0-F17F-3DAD-08BD571F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779" y="0"/>
            <a:ext cx="455622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379BF68-E034-BD34-3D16-20698488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Essanfälle begünstigen kann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45E7F9-464B-3080-8073-B02D56EA9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58000" cy="4351338"/>
          </a:xfrm>
        </p:spPr>
        <p:txBody>
          <a:bodyPr>
            <a:normAutofit/>
          </a:bodyPr>
          <a:lstStyle/>
          <a:p>
            <a:pPr lvl="0"/>
            <a:r>
              <a:rPr lang="de-DE" sz="2400" dirty="0"/>
              <a:t>Strenge Diäten mit </a:t>
            </a:r>
            <a:r>
              <a:rPr lang="de-DE" sz="2400" b="1" dirty="0">
                <a:solidFill>
                  <a:schemeClr val="accent5"/>
                </a:solidFill>
              </a:rPr>
              <a:t>vielen Verboten</a:t>
            </a:r>
          </a:p>
          <a:p>
            <a:pPr lvl="0"/>
            <a:r>
              <a:rPr lang="de-DE" sz="2400" dirty="0"/>
              <a:t>Starke </a:t>
            </a:r>
            <a:r>
              <a:rPr lang="de-DE" sz="2400" b="1" dirty="0">
                <a:solidFill>
                  <a:schemeClr val="accent5"/>
                </a:solidFill>
              </a:rPr>
              <a:t>Kalorienbeschränkungen</a:t>
            </a:r>
          </a:p>
          <a:p>
            <a:pPr lvl="0"/>
            <a:r>
              <a:rPr lang="de-DE" sz="2400" dirty="0"/>
              <a:t>Längere </a:t>
            </a:r>
            <a:r>
              <a:rPr lang="de-DE" sz="2400" b="1" dirty="0">
                <a:solidFill>
                  <a:schemeClr val="accent5"/>
                </a:solidFill>
              </a:rPr>
              <a:t>Hungerphasen</a:t>
            </a:r>
          </a:p>
          <a:p>
            <a:pPr lvl="0"/>
            <a:r>
              <a:rPr lang="de-DE" sz="2400" b="1" dirty="0">
                <a:solidFill>
                  <a:schemeClr val="accent5"/>
                </a:solidFill>
              </a:rPr>
              <a:t>Negative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Gefühle</a:t>
            </a:r>
            <a:r>
              <a:rPr lang="de-DE" sz="2400" dirty="0"/>
              <a:t> wie Stress, Frust, Einsamkeit, die nicht anders bewältigt werden können</a:t>
            </a:r>
          </a:p>
          <a:p>
            <a:pPr lvl="0"/>
            <a:r>
              <a:rPr lang="de-DE" sz="2400" dirty="0"/>
              <a:t>Negative </a:t>
            </a:r>
            <a:r>
              <a:rPr lang="de-DE" sz="2400" b="1" dirty="0">
                <a:solidFill>
                  <a:schemeClr val="accent5"/>
                </a:solidFill>
              </a:rPr>
              <a:t>Denkmuster</a:t>
            </a:r>
            <a:r>
              <a:rPr lang="de-DE" sz="2400" dirty="0"/>
              <a:t> (z.B. Alles-oder-nichts“-Denken)</a:t>
            </a:r>
          </a:p>
          <a:p>
            <a:pPr lvl="0"/>
            <a:endParaRPr lang="de-DE" sz="2400" dirty="0"/>
          </a:p>
          <a:p>
            <a:pPr marL="0" indent="0">
              <a:buNone/>
            </a:pPr>
            <a:r>
              <a:rPr lang="de-DE" sz="2400" b="1" dirty="0"/>
              <a:t>! Essanfälle verstehen, statt sich dafür zu verurteilen!</a:t>
            </a:r>
            <a:endParaRPr lang="de-DE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3466BB5-132A-9D82-46F6-605FC2D9B0E3}"/>
              </a:ext>
            </a:extLst>
          </p:cNvPr>
          <p:cNvSpPr txBox="1"/>
          <p:nvPr/>
        </p:nvSpPr>
        <p:spPr>
          <a:xfrm>
            <a:off x="7893844" y="6858000"/>
            <a:ext cx="6129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VSB_2025-08-13_0338.jpg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5616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423DD4-790C-9E1B-F9FC-740F3CFCA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054755" cy="1325563"/>
          </a:xfrm>
        </p:spPr>
        <p:txBody>
          <a:bodyPr/>
          <a:lstStyle/>
          <a:p>
            <a:r>
              <a:rPr lang="de-DE" dirty="0"/>
              <a:t>Was tun bei wiederkehrenden Essanfällen?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0B2779-C1F1-0405-6A64-FB3C342B0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4755" cy="4351338"/>
          </a:xfrm>
        </p:spPr>
        <p:txBody>
          <a:bodyPr>
            <a:normAutofit fontScale="92500"/>
          </a:bodyPr>
          <a:lstStyle/>
          <a:p>
            <a:pPr lvl="0"/>
            <a:r>
              <a:rPr lang="de-DE" sz="2100" b="1" dirty="0">
                <a:solidFill>
                  <a:schemeClr val="accent5"/>
                </a:solidFill>
              </a:rPr>
              <a:t>Essanfälle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dokumentieren</a:t>
            </a:r>
            <a:r>
              <a:rPr lang="de-DE" sz="2000" dirty="0"/>
              <a:t>: Zeitpunkt, Situation, Gefühle, Hunger und Auslöser</a:t>
            </a:r>
          </a:p>
          <a:p>
            <a:pPr lvl="0"/>
            <a:r>
              <a:rPr lang="de-DE" sz="2000" dirty="0"/>
              <a:t>Typische </a:t>
            </a:r>
            <a:r>
              <a:rPr lang="de-DE" sz="2100" b="1" dirty="0">
                <a:solidFill>
                  <a:schemeClr val="accent5"/>
                </a:solidFill>
              </a:rPr>
              <a:t>Auslöser</a:t>
            </a:r>
            <a:r>
              <a:rPr lang="de-DE" sz="2000" dirty="0"/>
              <a:t> für Essanfälle </a:t>
            </a:r>
            <a:r>
              <a:rPr lang="de-DE" sz="2100" b="1" dirty="0">
                <a:solidFill>
                  <a:schemeClr val="accent5"/>
                </a:solidFill>
              </a:rPr>
              <a:t>erkennen</a:t>
            </a:r>
          </a:p>
          <a:p>
            <a:pPr lvl="0"/>
            <a:r>
              <a:rPr lang="de-DE" sz="2000" b="1" dirty="0">
                <a:solidFill>
                  <a:schemeClr val="accent5"/>
                </a:solidFill>
              </a:rPr>
              <a:t>Stress, Schlafmangel </a:t>
            </a:r>
            <a:r>
              <a:rPr lang="de-DE" sz="2000" dirty="0"/>
              <a:t>und emotionale Belastungen </a:t>
            </a:r>
            <a:r>
              <a:rPr lang="de-DE" sz="2100" b="1" dirty="0">
                <a:solidFill>
                  <a:schemeClr val="accent5"/>
                </a:solidFill>
              </a:rPr>
              <a:t>reduzieren</a:t>
            </a:r>
          </a:p>
          <a:p>
            <a:pPr lvl="0"/>
            <a:r>
              <a:rPr lang="de-DE" sz="2100" b="1" dirty="0">
                <a:solidFill>
                  <a:schemeClr val="accent5"/>
                </a:solidFill>
              </a:rPr>
              <a:t>Alternative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Strategien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entwickeln</a:t>
            </a:r>
            <a:r>
              <a:rPr lang="de-DE" sz="2000" dirty="0"/>
              <a:t>, um mit negativen Gefühlen, überfordernden Situationen umzugehen</a:t>
            </a:r>
          </a:p>
          <a:p>
            <a:pPr lvl="0"/>
            <a:r>
              <a:rPr lang="de-DE" sz="2100" b="1" dirty="0">
                <a:solidFill>
                  <a:schemeClr val="accent5"/>
                </a:solidFill>
              </a:rPr>
              <a:t>Strikte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Diäten</a:t>
            </a:r>
            <a:r>
              <a:rPr lang="de-DE" sz="2000" dirty="0"/>
              <a:t>, </a:t>
            </a:r>
            <a:r>
              <a:rPr lang="de-DE" sz="2100" b="1" dirty="0">
                <a:solidFill>
                  <a:schemeClr val="accent5"/>
                </a:solidFill>
              </a:rPr>
              <a:t>Verbote</a:t>
            </a:r>
            <a:r>
              <a:rPr lang="de-DE" sz="2000" dirty="0"/>
              <a:t> für bestimmte Lebensmittel </a:t>
            </a:r>
            <a:r>
              <a:rPr lang="de-DE" sz="2100" b="1" dirty="0">
                <a:solidFill>
                  <a:schemeClr val="accent5"/>
                </a:solidFill>
              </a:rPr>
              <a:t>vermeiden</a:t>
            </a:r>
          </a:p>
          <a:p>
            <a:pPr lvl="0"/>
            <a:r>
              <a:rPr lang="de-DE" sz="2000" dirty="0"/>
              <a:t>Nach einem Essanfall </a:t>
            </a:r>
            <a:r>
              <a:rPr lang="de-DE" sz="2100" b="1" dirty="0">
                <a:solidFill>
                  <a:schemeClr val="accent5"/>
                </a:solidFill>
              </a:rPr>
              <a:t>nicht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fasten</a:t>
            </a:r>
            <a:r>
              <a:rPr lang="de-DE" sz="2000" dirty="0"/>
              <a:t>, keine Mahlzeit auslassen und sich </a:t>
            </a:r>
            <a:r>
              <a:rPr lang="de-DE" sz="2100" b="1" dirty="0">
                <a:solidFill>
                  <a:schemeClr val="accent5"/>
                </a:solidFill>
              </a:rPr>
              <a:t>nicht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mit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Schuldgefühlen</a:t>
            </a:r>
            <a:r>
              <a:rPr lang="de-DE" sz="2000" dirty="0"/>
              <a:t> belasten</a:t>
            </a:r>
          </a:p>
          <a:p>
            <a:pPr lvl="0"/>
            <a:r>
              <a:rPr lang="de-DE" sz="2000" dirty="0"/>
              <a:t>Bei </a:t>
            </a:r>
            <a:r>
              <a:rPr lang="de-DE" sz="2100" b="1" dirty="0">
                <a:solidFill>
                  <a:schemeClr val="accent5"/>
                </a:solidFill>
              </a:rPr>
              <a:t>wiederkehrendem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Kontrollverlust</a:t>
            </a:r>
            <a:r>
              <a:rPr lang="de-DE" sz="2000" dirty="0"/>
              <a:t> ärztliche oder </a:t>
            </a:r>
            <a:r>
              <a:rPr lang="de-DE" sz="2100" b="1" dirty="0">
                <a:solidFill>
                  <a:schemeClr val="accent5"/>
                </a:solidFill>
              </a:rPr>
              <a:t>psychotherapeutische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Unterstützung</a:t>
            </a:r>
            <a:r>
              <a:rPr lang="de-DE" sz="2000" dirty="0"/>
              <a:t> aufsuchen</a:t>
            </a:r>
          </a:p>
          <a:p>
            <a:pPr marL="0" indent="0">
              <a:buNone/>
            </a:pPr>
            <a:r>
              <a:rPr lang="de-DE" sz="2000" b="1" dirty="0"/>
              <a:t>! Binge-Eating-Störung gezielt behandeln!</a:t>
            </a:r>
            <a:endParaRPr lang="de-DE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4B95557-C4BB-5498-2F9B-0F76A117C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854" y="0"/>
            <a:ext cx="4186146" cy="6858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C292453-E0FC-B9EB-77D9-64E5E7100AE4}"/>
              </a:ext>
            </a:extLst>
          </p:cNvPr>
          <p:cNvSpPr txBox="1"/>
          <p:nvPr/>
        </p:nvSpPr>
        <p:spPr>
          <a:xfrm>
            <a:off x="8239125" y="68580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VSB_2025-09-24_0033.jpg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A4B6E2C-71E9-A623-C56A-ABE5594398EE}"/>
              </a:ext>
            </a:extLst>
          </p:cNvPr>
          <p:cNvSpPr txBox="1"/>
          <p:nvPr/>
        </p:nvSpPr>
        <p:spPr>
          <a:xfrm>
            <a:off x="7978680" y="6488668"/>
            <a:ext cx="358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Das Arbeitsblatt unscharf machen</a:t>
            </a:r>
          </a:p>
        </p:txBody>
      </p:sp>
    </p:spTree>
    <p:extLst>
      <p:ext uri="{BB962C8B-B14F-4D97-AF65-F5344CB8AC3E}">
        <p14:creationId xmlns:p14="http://schemas.microsoft.com/office/powerpoint/2010/main" val="3891165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E66D2-D784-5150-F119-5098D376A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Übergewichtige Frau, die sich selbst im Spiegel betrachten - Lizenzfrei Spiegel Stock-Foto">
            <a:extLst>
              <a:ext uri="{FF2B5EF4-FFF2-40B4-BE49-F238E27FC236}">
                <a16:creationId xmlns:a16="http://schemas.microsoft.com/office/drawing/2014/main" id="{A30F9017-DD76-9022-CCC5-7409CF161A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0" y="-216353"/>
            <a:ext cx="14282058" cy="951207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B4CE079-0BD9-D0D5-CC5D-AB294D34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Körperbild – Wie sehe ich mich selbst?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7F092D-7C6C-9FA1-DA8C-8813A6319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19825" cy="4351338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Was </a:t>
            </a:r>
            <a:r>
              <a:rPr lang="de-DE" b="1" dirty="0">
                <a:solidFill>
                  <a:schemeClr val="accent5"/>
                </a:solidFill>
              </a:rPr>
              <a:t>denke</a:t>
            </a:r>
            <a:r>
              <a:rPr lang="de-DE" dirty="0"/>
              <a:t> ich über meinen </a:t>
            </a:r>
            <a:r>
              <a:rPr lang="de-DE" b="1" dirty="0">
                <a:solidFill>
                  <a:schemeClr val="accent5"/>
                </a:solidFill>
              </a:rPr>
              <a:t>Körper</a:t>
            </a:r>
            <a:r>
              <a:rPr lang="de-DE" dirty="0"/>
              <a:t>?</a:t>
            </a:r>
          </a:p>
          <a:p>
            <a:r>
              <a:rPr lang="de-DE" dirty="0"/>
              <a:t>Wie </a:t>
            </a:r>
            <a:r>
              <a:rPr lang="de-DE" b="1" dirty="0">
                <a:solidFill>
                  <a:schemeClr val="accent5"/>
                </a:solidFill>
              </a:rPr>
              <a:t>fühle</a:t>
            </a:r>
            <a:r>
              <a:rPr lang="de-DE" dirty="0"/>
              <a:t> ich mich in meiner </a:t>
            </a:r>
            <a:r>
              <a:rPr lang="de-DE" b="1" dirty="0">
                <a:solidFill>
                  <a:schemeClr val="accent5"/>
                </a:solidFill>
              </a:rPr>
              <a:t>Kleidung</a:t>
            </a:r>
            <a:r>
              <a:rPr lang="de-DE" dirty="0"/>
              <a:t>?</a:t>
            </a:r>
          </a:p>
          <a:p>
            <a:r>
              <a:rPr lang="de-DE" dirty="0"/>
              <a:t>Wie </a:t>
            </a:r>
            <a:r>
              <a:rPr lang="de-DE" b="1" dirty="0">
                <a:solidFill>
                  <a:schemeClr val="accent5"/>
                </a:solidFill>
              </a:rPr>
              <a:t>fühle</a:t>
            </a:r>
            <a:r>
              <a:rPr lang="de-DE" dirty="0"/>
              <a:t> ich mich vor dem </a:t>
            </a:r>
            <a:r>
              <a:rPr lang="de-DE" b="1" dirty="0">
                <a:solidFill>
                  <a:schemeClr val="accent5"/>
                </a:solidFill>
              </a:rPr>
              <a:t>Spiegel</a:t>
            </a:r>
            <a:r>
              <a:rPr lang="de-DE" dirty="0"/>
              <a:t>?</a:t>
            </a:r>
          </a:p>
          <a:p>
            <a:r>
              <a:rPr lang="de-DE" dirty="0"/>
              <a:t>Wie fühle ich mich auf </a:t>
            </a:r>
            <a:r>
              <a:rPr lang="de-DE" b="1" dirty="0">
                <a:solidFill>
                  <a:schemeClr val="accent5"/>
                </a:solidFill>
              </a:rPr>
              <a:t>Fotos</a:t>
            </a:r>
            <a:r>
              <a:rPr lang="de-DE" dirty="0"/>
              <a:t>?</a:t>
            </a:r>
          </a:p>
          <a:p>
            <a:r>
              <a:rPr lang="de-DE" b="1" dirty="0">
                <a:solidFill>
                  <a:schemeClr val="accent5"/>
                </a:solidFill>
              </a:rPr>
              <a:t>Fühle</a:t>
            </a:r>
            <a:r>
              <a:rPr lang="de-DE" dirty="0"/>
              <a:t> ich mich </a:t>
            </a:r>
            <a:r>
              <a:rPr lang="de-DE" b="1" dirty="0">
                <a:solidFill>
                  <a:schemeClr val="accent5"/>
                </a:solidFill>
              </a:rPr>
              <a:t>wohl</a:t>
            </a:r>
            <a:r>
              <a:rPr lang="de-DE" dirty="0"/>
              <a:t>, wenn </a:t>
            </a:r>
            <a:r>
              <a:rPr lang="de-DE" b="1" dirty="0">
                <a:solidFill>
                  <a:schemeClr val="accent5"/>
                </a:solidFill>
              </a:rPr>
              <a:t>andere</a:t>
            </a:r>
            <a:r>
              <a:rPr lang="de-DE" dirty="0"/>
              <a:t> meinen Körper sehen?</a:t>
            </a:r>
          </a:p>
          <a:p>
            <a:r>
              <a:rPr lang="de-DE" b="1" dirty="0">
                <a:solidFill>
                  <a:schemeClr val="accent5"/>
                </a:solidFill>
              </a:rPr>
              <a:t>Fühle</a:t>
            </a:r>
            <a:r>
              <a:rPr lang="de-DE" dirty="0"/>
              <a:t> ich mich </a:t>
            </a:r>
            <a:r>
              <a:rPr lang="de-DE" b="1" dirty="0">
                <a:solidFill>
                  <a:schemeClr val="accent5"/>
                </a:solidFill>
              </a:rPr>
              <a:t>wohl</a:t>
            </a:r>
            <a:r>
              <a:rPr lang="de-DE" dirty="0"/>
              <a:t> beim </a:t>
            </a:r>
            <a:r>
              <a:rPr lang="de-DE" b="1" dirty="0">
                <a:solidFill>
                  <a:schemeClr val="accent5"/>
                </a:solidFill>
              </a:rPr>
              <a:t>Sport</a:t>
            </a:r>
            <a:r>
              <a:rPr lang="de-DE" dirty="0"/>
              <a:t> oder in der Öffentlichkeit?</a:t>
            </a:r>
          </a:p>
          <a:p>
            <a:r>
              <a:rPr lang="de-DE" dirty="0"/>
              <a:t>Was </a:t>
            </a:r>
            <a:r>
              <a:rPr lang="de-DE" b="1" dirty="0">
                <a:solidFill>
                  <a:schemeClr val="accent5"/>
                </a:solidFill>
              </a:rPr>
              <a:t>beeinflusst</a:t>
            </a:r>
            <a:r>
              <a:rPr lang="de-DE" dirty="0"/>
              <a:t>, wie ich meinen </a:t>
            </a:r>
            <a:r>
              <a:rPr lang="de-DE" b="1" dirty="0">
                <a:solidFill>
                  <a:schemeClr val="accent5"/>
                </a:solidFill>
              </a:rPr>
              <a:t>Körper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sehe</a:t>
            </a:r>
            <a:r>
              <a:rPr lang="de-DE" dirty="0"/>
              <a:t>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A4315D2-4906-6F07-A1A5-4F8B9A20F4F8}"/>
              </a:ext>
            </a:extLst>
          </p:cNvPr>
          <p:cNvSpPr txBox="1"/>
          <p:nvPr/>
        </p:nvSpPr>
        <p:spPr>
          <a:xfrm>
            <a:off x="6096000" y="6858000"/>
            <a:ext cx="7141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https://www.istockphoto.com/de/foto/%C3%BCbergewichtige-frau-die-sich-selbst-im-spiegel-betrachten-gm951133304-259637904</a:t>
            </a:r>
          </a:p>
        </p:txBody>
      </p:sp>
    </p:spTree>
    <p:extLst>
      <p:ext uri="{BB962C8B-B14F-4D97-AF65-F5344CB8AC3E}">
        <p14:creationId xmlns:p14="http://schemas.microsoft.com/office/powerpoint/2010/main" val="128700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Asiatische Frau mit dickem Bauch, großer Größe, Übergewicht und Fettleibigkeit mit Maßband. - Lizenzfrei Abnehmen Stock-Foto">
            <a:extLst>
              <a:ext uri="{FF2B5EF4-FFF2-40B4-BE49-F238E27FC236}">
                <a16:creationId xmlns:a16="http://schemas.microsoft.com/office/drawing/2014/main" id="{16F0A868-8EE5-91B2-19B4-6C701D0069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032000" y="-2156610"/>
            <a:ext cx="14224000" cy="94734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BA9D905-EE3A-5726-AD9D-DF70AC31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Übergewicht, Körperbild, Kommentare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5A60E8-7A2A-6EBC-25C2-4CAF94A7F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38157" cy="47112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 b="1" dirty="0"/>
              <a:t>Bei Übergewicht häufig</a:t>
            </a:r>
          </a:p>
          <a:p>
            <a:r>
              <a:rPr lang="de-DE" sz="2000" dirty="0"/>
              <a:t>Negative Kommentare zum </a:t>
            </a:r>
            <a:r>
              <a:rPr lang="de-DE" sz="2000" b="1" dirty="0">
                <a:solidFill>
                  <a:schemeClr val="accent5"/>
                </a:solidFill>
              </a:rPr>
              <a:t>Körpergewicht</a:t>
            </a:r>
          </a:p>
          <a:p>
            <a:pPr lvl="1"/>
            <a:r>
              <a:rPr lang="de-DE" sz="1800" dirty="0"/>
              <a:t>Z.B. „Ein paar Kilo weniger, würden dir auch nicht schaden.“</a:t>
            </a:r>
          </a:p>
          <a:p>
            <a:r>
              <a:rPr lang="de-DE" sz="2000" dirty="0"/>
              <a:t>Negative Kommentare zum </a:t>
            </a:r>
            <a:r>
              <a:rPr lang="de-DE" sz="2000" b="1" dirty="0">
                <a:solidFill>
                  <a:schemeClr val="accent5"/>
                </a:solidFill>
              </a:rPr>
              <a:t>Aussehen</a:t>
            </a:r>
          </a:p>
          <a:p>
            <a:pPr lvl="1"/>
            <a:r>
              <a:rPr lang="de-DE" sz="1800" dirty="0"/>
              <a:t>Z.B. „Das sieht aber nicht sehr vorteilhaft aus, was du heute anhast.“</a:t>
            </a:r>
          </a:p>
          <a:p>
            <a:r>
              <a:rPr lang="de-DE" sz="2000" dirty="0"/>
              <a:t>Negative Kommentare zum </a:t>
            </a:r>
            <a:r>
              <a:rPr lang="de-DE" sz="2000" b="1" dirty="0">
                <a:solidFill>
                  <a:schemeClr val="accent5"/>
                </a:solidFill>
              </a:rPr>
              <a:t>Essverhalten</a:t>
            </a:r>
          </a:p>
          <a:p>
            <a:pPr lvl="1"/>
            <a:r>
              <a:rPr lang="de-DE" sz="1800" dirty="0"/>
              <a:t>Z.B. „Willst du das wirklich noch essen?“</a:t>
            </a:r>
          </a:p>
          <a:p>
            <a:r>
              <a:rPr lang="de-DE" sz="2000" dirty="0"/>
              <a:t>„Gut gemeinte“ </a:t>
            </a:r>
            <a:r>
              <a:rPr lang="de-DE" sz="2000" b="1" dirty="0">
                <a:solidFill>
                  <a:schemeClr val="accent5"/>
                </a:solidFill>
              </a:rPr>
              <a:t>Ratschläge</a:t>
            </a:r>
          </a:p>
          <a:p>
            <a:pPr lvl="1"/>
            <a:r>
              <a:rPr lang="de-DE" sz="1800" dirty="0"/>
              <a:t>Z.B. „Abnehmen ist doch ganz leicht, wenn man nur will.“</a:t>
            </a:r>
          </a:p>
          <a:p>
            <a:pPr marL="0" indent="0">
              <a:buNone/>
            </a:pPr>
            <a:r>
              <a:rPr lang="de-DE" sz="2000" b="1" dirty="0"/>
              <a:t>? Wie geht es Ihnen bei solchen Kommentaren?</a:t>
            </a:r>
          </a:p>
          <a:p>
            <a:pPr marL="0" indent="0">
              <a:buNone/>
            </a:pPr>
            <a:r>
              <a:rPr lang="de-DE" sz="2000" b="1" dirty="0"/>
              <a:t>? Wie reagieren Sie auf solche Kommentare?</a:t>
            </a:r>
          </a:p>
          <a:p>
            <a:endParaRPr lang="de-DE" sz="20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EF2F400-A817-ABDF-F4C4-07314AE114E8}"/>
              </a:ext>
            </a:extLst>
          </p:cNvPr>
          <p:cNvSpPr txBox="1"/>
          <p:nvPr/>
        </p:nvSpPr>
        <p:spPr>
          <a:xfrm>
            <a:off x="7369628" y="1825625"/>
            <a:ext cx="4421275" cy="40934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/>
              <a:t>Mögliche Reaktionen darauf: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Ärger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Scham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Humor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Ignorieren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Gelassen reagieren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Aus der Situation gehen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Verschämt lächeln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Thema wechseln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Aufklären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Ansprechen, dass das nicht okay 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Um Verständnis bitten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…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BD601F8-32E6-0604-A81D-C70CC871D903}"/>
              </a:ext>
            </a:extLst>
          </p:cNvPr>
          <p:cNvSpPr txBox="1"/>
          <p:nvPr/>
        </p:nvSpPr>
        <p:spPr>
          <a:xfrm>
            <a:off x="4241800" y="7451733"/>
            <a:ext cx="711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https://www.istockphoto.com/de/foto/asiatische-frau-mit-dickem-bauch-gro%C3%9Fer-gr%C3%B6%C3%9Fe-%C3%BCbergewicht-und-fettleibigkeit-mit-gm2275556033-687818308</a:t>
            </a:r>
          </a:p>
        </p:txBody>
      </p:sp>
    </p:spTree>
    <p:extLst>
      <p:ext uri="{BB962C8B-B14F-4D97-AF65-F5344CB8AC3E}">
        <p14:creationId xmlns:p14="http://schemas.microsoft.com/office/powerpoint/2010/main" val="182317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79EC955-12AF-676E-4EA7-BF3B2114E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836" y="0"/>
            <a:ext cx="4268164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286B448-186D-FAE2-F837-6244AE04C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Wenn negative Bewertungen von anderen auf einen selbst wirken 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350FBC-9AE3-9112-FEDC-6C34379F2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043057" cy="4537075"/>
          </a:xfrm>
        </p:spPr>
        <p:txBody>
          <a:bodyPr>
            <a:normAutofit fontScale="92500"/>
          </a:bodyPr>
          <a:lstStyle/>
          <a:p>
            <a:r>
              <a:rPr lang="de-DE" sz="2400" dirty="0"/>
              <a:t>Häufig </a:t>
            </a:r>
            <a:r>
              <a:rPr lang="de-DE" sz="2400" b="1" dirty="0">
                <a:solidFill>
                  <a:schemeClr val="accent5"/>
                </a:solidFill>
              </a:rPr>
              <a:t>negative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Einschätzung</a:t>
            </a:r>
            <a:r>
              <a:rPr lang="de-DE" sz="2400" dirty="0"/>
              <a:t> von Übergewicht durch das </a:t>
            </a:r>
            <a:r>
              <a:rPr lang="de-DE" sz="2400" b="1" dirty="0">
                <a:solidFill>
                  <a:schemeClr val="accent5"/>
                </a:solidFill>
              </a:rPr>
              <a:t>Umfeld</a:t>
            </a:r>
          </a:p>
          <a:p>
            <a:r>
              <a:rPr lang="de-DE" sz="2400" dirty="0"/>
              <a:t>Kann zu </a:t>
            </a:r>
            <a:r>
              <a:rPr lang="de-DE" sz="2400" b="1" dirty="0">
                <a:solidFill>
                  <a:schemeClr val="accent5"/>
                </a:solidFill>
              </a:rPr>
              <a:t>Abwertung</a:t>
            </a:r>
            <a:r>
              <a:rPr lang="de-DE" sz="2400" dirty="0"/>
              <a:t> wegen des Gewichts führen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Nachteile</a:t>
            </a:r>
            <a:r>
              <a:rPr lang="de-DE" sz="2400" dirty="0"/>
              <a:t> im </a:t>
            </a:r>
            <a:r>
              <a:rPr lang="de-DE" sz="2400" b="1" dirty="0">
                <a:solidFill>
                  <a:schemeClr val="accent5"/>
                </a:solidFill>
              </a:rPr>
              <a:t>Alltag</a:t>
            </a:r>
            <a:r>
              <a:rPr lang="de-DE" sz="2400" dirty="0"/>
              <a:t> oder im </a:t>
            </a:r>
            <a:r>
              <a:rPr lang="de-DE" sz="2400" b="1" dirty="0">
                <a:solidFill>
                  <a:schemeClr val="accent5"/>
                </a:solidFill>
              </a:rPr>
              <a:t>Beruf</a:t>
            </a:r>
          </a:p>
          <a:p>
            <a:r>
              <a:rPr lang="de-DE" sz="2400" dirty="0"/>
              <a:t>Körperliche Beschwerden werden </a:t>
            </a:r>
            <a:r>
              <a:rPr lang="de-DE" sz="2400" b="1" dirty="0">
                <a:solidFill>
                  <a:schemeClr val="accent5"/>
                </a:solidFill>
              </a:rPr>
              <a:t>nicht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ernst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genommen</a:t>
            </a:r>
            <a:r>
              <a:rPr lang="de-DE" sz="2400" dirty="0"/>
              <a:t> oder gleich auf das Gewicht geschoben</a:t>
            </a:r>
          </a:p>
          <a:p>
            <a:r>
              <a:rPr lang="de-DE" sz="2400" dirty="0"/>
              <a:t>Negative Erfahrungen können als </a:t>
            </a:r>
            <a:r>
              <a:rPr lang="de-DE" sz="2400" b="1" dirty="0">
                <a:solidFill>
                  <a:schemeClr val="accent5"/>
                </a:solidFill>
              </a:rPr>
              <a:t>stigmatisierend</a:t>
            </a:r>
            <a:r>
              <a:rPr lang="de-DE" sz="2400" dirty="0"/>
              <a:t> erlebt werden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/>
              <a:t>! Negative Aussagen und Bewertungen von anderen können dazu führen, dass man selbst schlecht über sich denkt!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B85AC31-7F43-6312-8164-CBBD6EE38380}"/>
              </a:ext>
            </a:extLst>
          </p:cNvPr>
          <p:cNvSpPr txBox="1"/>
          <p:nvPr/>
        </p:nvSpPr>
        <p:spPr>
          <a:xfrm>
            <a:off x="8086725" y="68580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VSB_2025-09-22_0054.jpg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4484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C8EC-10CF-EAB0-3EF8-4449B28CC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03B92BA-D21F-240F-CCBF-C82F4A60A5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81260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23BF726-EE1A-7A5D-A901-9A7436226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negativen Kommentaren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09ACD1-92BA-60F5-B641-97546C8BD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257488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2000" b="1" dirty="0"/>
              <a:t>Grenzen setzen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Bestimmt aber freundlich</a:t>
            </a:r>
            <a:r>
              <a:rPr lang="de-DE" sz="2000" dirty="0"/>
              <a:t>: „Ich möchte nicht, dass Sie so über meinen Körper sprechen.“</a:t>
            </a:r>
            <a:endParaRPr lang="de-DE" sz="2000" b="1" dirty="0"/>
          </a:p>
          <a:p>
            <a:pPr marL="0" indent="0">
              <a:buNone/>
            </a:pPr>
            <a:r>
              <a:rPr lang="de-DE" sz="2000" b="1" dirty="0"/>
              <a:t>Selbstbewusst reagieren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Thema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wechseln</a:t>
            </a:r>
            <a:r>
              <a:rPr lang="de-DE" sz="2000" dirty="0"/>
              <a:t> oder </a:t>
            </a:r>
            <a:r>
              <a:rPr lang="de-DE" sz="2100" b="1" dirty="0">
                <a:solidFill>
                  <a:schemeClr val="accent5"/>
                </a:solidFill>
              </a:rPr>
              <a:t>Gespräch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beenden</a:t>
            </a:r>
            <a:r>
              <a:rPr lang="de-DE" sz="2000" dirty="0"/>
              <a:t>, wenn es verletzend wird</a:t>
            </a:r>
          </a:p>
          <a:p>
            <a:pPr marL="0" indent="0">
              <a:buNone/>
            </a:pPr>
            <a:r>
              <a:rPr lang="de-DE" sz="2000" b="1" dirty="0"/>
              <a:t>Soziales Netzwerk nutzen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Unterstützung</a:t>
            </a:r>
            <a:r>
              <a:rPr lang="de-DE" sz="2000" dirty="0"/>
              <a:t> bei Familie, Freunden oder in Gruppen suchen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Austausch</a:t>
            </a:r>
            <a:r>
              <a:rPr lang="de-DE" sz="2000" dirty="0"/>
              <a:t> mit Menschen, die ähnliche Erfahrungen haben</a:t>
            </a:r>
          </a:p>
          <a:p>
            <a:pPr marL="0" indent="0">
              <a:buNone/>
            </a:pPr>
            <a:r>
              <a:rPr lang="de-DE" sz="2000" b="1" dirty="0"/>
              <a:t>Wissen einsetzen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Aufklärung</a:t>
            </a:r>
            <a:r>
              <a:rPr lang="de-DE" sz="2000" dirty="0"/>
              <a:t>: Adipositas ist eine chronische Krankheit, keine „Willensschwäche“</a:t>
            </a:r>
          </a:p>
          <a:p>
            <a:r>
              <a:rPr lang="de-DE" sz="2000" dirty="0"/>
              <a:t>Wenn möglich, falsche Aussagen </a:t>
            </a:r>
            <a:r>
              <a:rPr lang="de-DE" sz="2100" b="1" dirty="0">
                <a:solidFill>
                  <a:schemeClr val="accent5"/>
                </a:solidFill>
              </a:rPr>
              <a:t>sachlich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korrigieren</a:t>
            </a:r>
          </a:p>
          <a:p>
            <a:endParaRPr lang="de-DE" sz="20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475677-8733-13AD-553E-646406C6AA1E}"/>
              </a:ext>
            </a:extLst>
          </p:cNvPr>
          <p:cNvSpPr txBox="1"/>
          <p:nvPr/>
        </p:nvSpPr>
        <p:spPr>
          <a:xfrm>
            <a:off x="2115105" y="6973384"/>
            <a:ext cx="6094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https://www.istockphoto.com/de/foto/starke-gro%C3%9Fe-frau-die-einen-bizeps-curl-macht-gm1455591537-490877366</a:t>
            </a:r>
          </a:p>
        </p:txBody>
      </p:sp>
    </p:spTree>
    <p:extLst>
      <p:ext uri="{BB962C8B-B14F-4D97-AF65-F5344CB8AC3E}">
        <p14:creationId xmlns:p14="http://schemas.microsoft.com/office/powerpoint/2010/main" val="1968576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97719-0CF2-95F2-05CA-7D0F41B2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537E37C-8E16-2FA2-A684-364E624714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5051" y="-285750"/>
            <a:ext cx="12186950" cy="71797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321B765-B4A9-F88A-B270-527A4EA7C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Selbstwert stärken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757029-523B-62BD-76DB-97EC87681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6100" cy="46672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sz="2000" b="1" dirty="0"/>
              <a:t>Sich nicht über das Gewicht definieren</a:t>
            </a:r>
          </a:p>
          <a:p>
            <a:r>
              <a:rPr lang="de-DE" sz="2000" dirty="0"/>
              <a:t>Gewicht ist </a:t>
            </a:r>
            <a:r>
              <a:rPr lang="de-DE" sz="2000" b="1" dirty="0">
                <a:solidFill>
                  <a:schemeClr val="accent5"/>
                </a:solidFill>
              </a:rPr>
              <a:t>nur ein Teil </a:t>
            </a:r>
            <a:r>
              <a:rPr lang="de-DE" sz="2000" dirty="0"/>
              <a:t>einer Person: „Ich bin mehr als mein Gewicht.“</a:t>
            </a:r>
          </a:p>
          <a:p>
            <a:pPr marL="0" indent="0">
              <a:buNone/>
            </a:pPr>
            <a:r>
              <a:rPr lang="de-DE" sz="2000" b="1" dirty="0"/>
              <a:t>Für sich sorgen</a:t>
            </a:r>
          </a:p>
          <a:p>
            <a:r>
              <a:rPr lang="de-DE" sz="2000" dirty="0"/>
              <a:t>Entspannungstechniken, Bewegung, </a:t>
            </a:r>
            <a:r>
              <a:rPr lang="de-DE" sz="2000" b="1" dirty="0">
                <a:solidFill>
                  <a:schemeClr val="accent5"/>
                </a:solidFill>
              </a:rPr>
              <a:t>Hobbys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Sich selbst freundlich behandeln</a:t>
            </a:r>
            <a:r>
              <a:rPr lang="de-DE" sz="2000" dirty="0"/>
              <a:t>, auch nach Rückschlägen</a:t>
            </a:r>
          </a:p>
          <a:p>
            <a:r>
              <a:rPr lang="de-DE" sz="2000" dirty="0"/>
              <a:t>Eigene </a:t>
            </a:r>
            <a:r>
              <a:rPr lang="de-DE" sz="2000" b="1" dirty="0">
                <a:solidFill>
                  <a:schemeClr val="accent5"/>
                </a:solidFill>
              </a:rPr>
              <a:t>Erfolge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wahrnehmen</a:t>
            </a:r>
            <a:r>
              <a:rPr lang="de-DE" sz="2000" dirty="0"/>
              <a:t> (z. B. mehr Bewegung, gesünder essen)</a:t>
            </a:r>
          </a:p>
          <a:p>
            <a:pPr marL="0" indent="0">
              <a:buNone/>
            </a:pPr>
            <a:r>
              <a:rPr lang="de-DE" sz="2000" b="1" dirty="0"/>
              <a:t>Sich selbst mit Respekt begegnen</a:t>
            </a:r>
          </a:p>
          <a:p>
            <a:r>
              <a:rPr lang="de-DE" sz="2000" dirty="0"/>
              <a:t>Versuchen, mit sich selbst zu sprechen, wie mit einem </a:t>
            </a:r>
            <a:r>
              <a:rPr lang="de-DE" sz="2000" b="1" dirty="0">
                <a:solidFill>
                  <a:schemeClr val="accent5"/>
                </a:solidFill>
              </a:rPr>
              <a:t>guten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Freund</a:t>
            </a:r>
          </a:p>
          <a:p>
            <a:pPr marL="0" indent="0">
              <a:buNone/>
            </a:pPr>
            <a:r>
              <a:rPr lang="de-DE" sz="2000" b="1" dirty="0"/>
              <a:t>Negative Gedanken erkennen</a:t>
            </a:r>
          </a:p>
          <a:p>
            <a:r>
              <a:rPr lang="de-DE" sz="2000" dirty="0"/>
              <a:t>„Ich bin nicht faul oder undiszipliniert, nur weil ich Übergewicht habe.“</a:t>
            </a:r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de-DE" sz="2000" b="1" dirty="0"/>
              <a:t>! Adipositas ist keine Charakterschwäche – sondern eine Erkrankung!</a:t>
            </a:r>
          </a:p>
          <a:p>
            <a:endParaRPr lang="de-DE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9B652A8-BDBD-5D16-93D9-C29B900457AB}"/>
              </a:ext>
            </a:extLst>
          </p:cNvPr>
          <p:cNvSpPr txBox="1"/>
          <p:nvPr/>
        </p:nvSpPr>
        <p:spPr>
          <a:xfrm>
            <a:off x="9368150" y="6894014"/>
            <a:ext cx="2823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VSB_2025-08-13_1321.jpg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3244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2C1DCAFE-ECA7-280A-33DD-68B5930401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13" r="7116"/>
          <a:stretch>
            <a:fillRect/>
          </a:stretch>
        </p:blipFill>
        <p:spPr>
          <a:xfrm>
            <a:off x="6048375" y="-23812"/>
            <a:ext cx="614362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FB96A7F-19BC-C127-D9E1-C4A71CA1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Nächste Kurseinheit: Mit Angehörigen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4F6340-F0A1-7E5F-FA40-6D058EBAA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355956" cy="4351338"/>
          </a:xfrm>
        </p:spPr>
        <p:txBody>
          <a:bodyPr>
            <a:normAutofit/>
          </a:bodyPr>
          <a:lstStyle/>
          <a:p>
            <a:r>
              <a:rPr lang="de-DE" sz="2400" dirty="0"/>
              <a:t>Laden Sie den Menschen ein, der Sie am besten </a:t>
            </a:r>
            <a:r>
              <a:rPr lang="de-DE" sz="2400" b="1" dirty="0">
                <a:solidFill>
                  <a:schemeClr val="accent5"/>
                </a:solidFill>
              </a:rPr>
              <a:t>beim Abnehmen unterstützen </a:t>
            </a:r>
            <a:r>
              <a:rPr lang="de-DE" sz="2400" dirty="0"/>
              <a:t>kann</a:t>
            </a:r>
          </a:p>
          <a:p>
            <a:pPr lvl="1"/>
            <a:r>
              <a:rPr lang="de-DE" sz="2000" dirty="0"/>
              <a:t>Z.B. Partner, Angehörige, Freund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Themen</a:t>
            </a:r>
            <a:r>
              <a:rPr lang="de-DE" sz="2400" dirty="0"/>
              <a:t> der Kurseinheit</a:t>
            </a:r>
          </a:p>
          <a:p>
            <a:pPr lvl="1"/>
            <a:r>
              <a:rPr lang="de-DE" sz="2000" dirty="0"/>
              <a:t>Abnehmen als gemeinschaftliche Aufgabe</a:t>
            </a:r>
          </a:p>
          <a:p>
            <a:pPr lvl="1"/>
            <a:r>
              <a:rPr lang="de-DE" sz="2000" dirty="0"/>
              <a:t>Hilfreiche Formen der Unterstützung beim Abnehmen</a:t>
            </a:r>
          </a:p>
          <a:p>
            <a:pPr lvl="1"/>
            <a:r>
              <a:rPr lang="de-DE" sz="2000" dirty="0"/>
              <a:t>Wiederholung wichtiger Kursinhalte</a:t>
            </a:r>
          </a:p>
          <a:p>
            <a:r>
              <a:rPr lang="de-DE" sz="2400" dirty="0"/>
              <a:t>Sollten Sie </a:t>
            </a:r>
            <a:r>
              <a:rPr lang="de-DE" sz="2400" b="1" dirty="0">
                <a:solidFill>
                  <a:schemeClr val="accent5"/>
                </a:solidFill>
              </a:rPr>
              <a:t>alleine</a:t>
            </a:r>
            <a:r>
              <a:rPr lang="de-DE" sz="2400" dirty="0"/>
              <a:t> kommen, ist das natürlich auch </a:t>
            </a:r>
            <a:r>
              <a:rPr lang="de-DE" sz="2400" b="1" dirty="0">
                <a:solidFill>
                  <a:schemeClr val="accent5"/>
                </a:solidFill>
              </a:rPr>
              <a:t>in Ordnung</a:t>
            </a:r>
          </a:p>
          <a:p>
            <a:endParaRPr lang="de-DE" sz="2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6E7F2E7-B3CC-E050-1612-C0EAE8539BBF}"/>
              </a:ext>
            </a:extLst>
          </p:cNvPr>
          <p:cNvSpPr txBox="1"/>
          <p:nvPr/>
        </p:nvSpPr>
        <p:spPr>
          <a:xfrm>
            <a:off x="6488899" y="6834188"/>
            <a:ext cx="283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VSB_2025-09-23_0356.jpg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4585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85549-815A-A67F-5434-0F95D59E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Gewichtskurve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705A34-92E8-4771-916F-E1DC09396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A5B3FA-1182-89AD-3AE8-FEEC514462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4"/>
          <a:stretch>
            <a:fillRect/>
          </a:stretch>
        </p:blipFill>
        <p:spPr>
          <a:xfrm>
            <a:off x="1551214" y="1887419"/>
            <a:ext cx="8460029" cy="482906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8A59DB6-7E32-4326-E07D-22F4D51858E9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16 zeichnen</a:t>
            </a:r>
          </a:p>
        </p:txBody>
      </p:sp>
    </p:spTree>
    <p:extLst>
      <p:ext uri="{BB962C8B-B14F-4D97-AF65-F5344CB8AC3E}">
        <p14:creationId xmlns:p14="http://schemas.microsoft.com/office/powerpoint/2010/main" val="1243488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FB29C-D964-10B1-0649-62A0810B0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C73D0-880F-2C63-7707-C4E402E94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Zufriedenheit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F30E38E2-5334-BF8B-ED02-A01E1889255C}"/>
              </a:ext>
            </a:extLst>
          </p:cNvPr>
          <p:cNvGraphicFramePr>
            <a:graphicFrameLocks noGrp="1"/>
          </p:cNvGraphicFramePr>
          <p:nvPr/>
        </p:nvGraphicFramePr>
        <p:xfrm>
          <a:off x="972453" y="1902959"/>
          <a:ext cx="10247094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119">
                  <a:extLst>
                    <a:ext uri="{9D8B030D-6E8A-4147-A177-3AD203B41FA5}">
                      <a16:colId xmlns:a16="http://schemas.microsoft.com/office/drawing/2014/main" val="22338120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2999995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08866198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5671152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3583582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1667834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909715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4482539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93090912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9988285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068768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577512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8292133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170621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4598070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6810288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97515818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18851559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634421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87642454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9975999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5349991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9516800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457262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0044165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58208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1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1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4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9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38595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2F4DD69C-AB9D-733B-1E07-DEA077934D1F}"/>
              </a:ext>
            </a:extLst>
          </p:cNvPr>
          <p:cNvSpPr txBox="1"/>
          <p:nvPr/>
        </p:nvSpPr>
        <p:spPr>
          <a:xfrm>
            <a:off x="478972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C10365A-9B33-4EBB-074E-8C12E84EBFF4}"/>
              </a:ext>
            </a:extLst>
          </p:cNvPr>
          <p:cNvSpPr txBox="1"/>
          <p:nvPr/>
        </p:nvSpPr>
        <p:spPr>
          <a:xfrm>
            <a:off x="11152415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BD20F33-901C-AE26-9C61-86B0BC38D7F9}"/>
              </a:ext>
            </a:extLst>
          </p:cNvPr>
          <p:cNvSpPr txBox="1"/>
          <p:nvPr/>
        </p:nvSpPr>
        <p:spPr>
          <a:xfrm rot="16200000">
            <a:off x="-1749373" y="3522736"/>
            <a:ext cx="431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Zufriedenheit mit meinem Essverhalten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6FD61A3-51A6-5AA7-9126-2FE12E95F33B}"/>
              </a:ext>
            </a:extLst>
          </p:cNvPr>
          <p:cNvSpPr txBox="1"/>
          <p:nvPr/>
        </p:nvSpPr>
        <p:spPr>
          <a:xfrm rot="5400000">
            <a:off x="9216171" y="3583514"/>
            <a:ext cx="513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4"/>
                </a:solidFill>
              </a:rPr>
              <a:t>Zufriedenheit mit meinem Bewegungsverhalten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075254A-D2E3-8C3F-FAF0-4B97075855B1}"/>
              </a:ext>
            </a:extLst>
          </p:cNvPr>
          <p:cNvSpPr txBox="1"/>
          <p:nvPr/>
        </p:nvSpPr>
        <p:spPr>
          <a:xfrm>
            <a:off x="838200" y="6012412"/>
            <a:ext cx="88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Woche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3ECEF92F-D78E-7519-2910-B2E4B41A3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29" y="5522303"/>
            <a:ext cx="11022299" cy="791869"/>
          </a:xfrm>
          <a:prstGeom prst="rect">
            <a:avLst/>
          </a:prstGeom>
        </p:spPr>
      </p:pic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97C826F2-3133-7500-B8FB-3B16F399FE2A}"/>
              </a:ext>
            </a:extLst>
          </p:cNvPr>
          <p:cNvSpPr/>
          <p:nvPr/>
        </p:nvSpPr>
        <p:spPr>
          <a:xfrm>
            <a:off x="963386" y="1856014"/>
            <a:ext cx="10248900" cy="2286000"/>
          </a:xfrm>
          <a:custGeom>
            <a:avLst/>
            <a:gdLst>
              <a:gd name="csX0" fmla="*/ 0 w 10248900"/>
              <a:gd name="csY0" fmla="*/ 2286000 h 2286000"/>
              <a:gd name="csX1" fmla="*/ 65314 w 10248900"/>
              <a:gd name="csY1" fmla="*/ 2231572 h 2286000"/>
              <a:gd name="csX2" fmla="*/ 130628 w 10248900"/>
              <a:gd name="csY2" fmla="*/ 2188029 h 2286000"/>
              <a:gd name="csX3" fmla="*/ 146957 w 10248900"/>
              <a:gd name="csY3" fmla="*/ 2166257 h 2286000"/>
              <a:gd name="csX4" fmla="*/ 163285 w 10248900"/>
              <a:gd name="csY4" fmla="*/ 2155372 h 2286000"/>
              <a:gd name="csX5" fmla="*/ 185057 w 10248900"/>
              <a:gd name="csY5" fmla="*/ 2139043 h 2286000"/>
              <a:gd name="csX6" fmla="*/ 206828 w 10248900"/>
              <a:gd name="csY6" fmla="*/ 2111829 h 2286000"/>
              <a:gd name="csX7" fmla="*/ 266700 w 10248900"/>
              <a:gd name="csY7" fmla="*/ 2051957 h 2286000"/>
              <a:gd name="csX8" fmla="*/ 277585 w 10248900"/>
              <a:gd name="csY8" fmla="*/ 2030186 h 2286000"/>
              <a:gd name="csX9" fmla="*/ 321128 w 10248900"/>
              <a:gd name="csY9" fmla="*/ 1986643 h 2286000"/>
              <a:gd name="csX10" fmla="*/ 342900 w 10248900"/>
              <a:gd name="csY10" fmla="*/ 1948543 h 2286000"/>
              <a:gd name="csX11" fmla="*/ 381000 w 10248900"/>
              <a:gd name="csY11" fmla="*/ 1899557 h 2286000"/>
              <a:gd name="csX12" fmla="*/ 424543 w 10248900"/>
              <a:gd name="csY12" fmla="*/ 1866900 h 2286000"/>
              <a:gd name="csX13" fmla="*/ 457200 w 10248900"/>
              <a:gd name="csY13" fmla="*/ 1845129 h 2286000"/>
              <a:gd name="csX14" fmla="*/ 555171 w 10248900"/>
              <a:gd name="csY14" fmla="*/ 1752600 h 2286000"/>
              <a:gd name="csX15" fmla="*/ 593271 w 10248900"/>
              <a:gd name="csY15" fmla="*/ 1719943 h 2286000"/>
              <a:gd name="csX16" fmla="*/ 664028 w 10248900"/>
              <a:gd name="csY16" fmla="*/ 1654629 h 2286000"/>
              <a:gd name="csX17" fmla="*/ 707571 w 10248900"/>
              <a:gd name="csY17" fmla="*/ 1621972 h 2286000"/>
              <a:gd name="csX18" fmla="*/ 734785 w 10248900"/>
              <a:gd name="csY18" fmla="*/ 1589315 h 2286000"/>
              <a:gd name="csX19" fmla="*/ 794657 w 10248900"/>
              <a:gd name="csY19" fmla="*/ 1545772 h 2286000"/>
              <a:gd name="csX20" fmla="*/ 859971 w 10248900"/>
              <a:gd name="csY20" fmla="*/ 1556657 h 2286000"/>
              <a:gd name="csX21" fmla="*/ 925285 w 10248900"/>
              <a:gd name="csY21" fmla="*/ 1611086 h 2286000"/>
              <a:gd name="csX22" fmla="*/ 952500 w 10248900"/>
              <a:gd name="csY22" fmla="*/ 1643743 h 2286000"/>
              <a:gd name="csX23" fmla="*/ 979714 w 10248900"/>
              <a:gd name="csY23" fmla="*/ 1660072 h 2286000"/>
              <a:gd name="csX24" fmla="*/ 990600 w 10248900"/>
              <a:gd name="csY24" fmla="*/ 1676400 h 2286000"/>
              <a:gd name="csX25" fmla="*/ 1001485 w 10248900"/>
              <a:gd name="csY25" fmla="*/ 1698172 h 2286000"/>
              <a:gd name="csX26" fmla="*/ 1017814 w 10248900"/>
              <a:gd name="csY26" fmla="*/ 1709057 h 2286000"/>
              <a:gd name="csX27" fmla="*/ 1045028 w 10248900"/>
              <a:gd name="csY27" fmla="*/ 1774372 h 2286000"/>
              <a:gd name="csX28" fmla="*/ 1121228 w 10248900"/>
              <a:gd name="csY28" fmla="*/ 1828800 h 2286000"/>
              <a:gd name="csX29" fmla="*/ 1153885 w 10248900"/>
              <a:gd name="csY29" fmla="*/ 1845129 h 2286000"/>
              <a:gd name="csX30" fmla="*/ 1170214 w 10248900"/>
              <a:gd name="csY30" fmla="*/ 1856015 h 2286000"/>
              <a:gd name="csX31" fmla="*/ 1208314 w 10248900"/>
              <a:gd name="csY31" fmla="*/ 1877786 h 2286000"/>
              <a:gd name="csX32" fmla="*/ 1295400 w 10248900"/>
              <a:gd name="csY32" fmla="*/ 1894115 h 2286000"/>
              <a:gd name="csX33" fmla="*/ 1643743 w 10248900"/>
              <a:gd name="csY33" fmla="*/ 1921329 h 2286000"/>
              <a:gd name="csX34" fmla="*/ 1692728 w 10248900"/>
              <a:gd name="csY34" fmla="*/ 1981200 h 2286000"/>
              <a:gd name="csX35" fmla="*/ 1719943 w 10248900"/>
              <a:gd name="csY35" fmla="*/ 2013857 h 2286000"/>
              <a:gd name="csX36" fmla="*/ 1752600 w 10248900"/>
              <a:gd name="csY36" fmla="*/ 2046515 h 2286000"/>
              <a:gd name="csX37" fmla="*/ 1779814 w 10248900"/>
              <a:gd name="csY37" fmla="*/ 2068286 h 2286000"/>
              <a:gd name="csX38" fmla="*/ 1801585 w 10248900"/>
              <a:gd name="csY38" fmla="*/ 2095500 h 2286000"/>
              <a:gd name="csX39" fmla="*/ 1839685 w 10248900"/>
              <a:gd name="csY39" fmla="*/ 2128157 h 2286000"/>
              <a:gd name="csX40" fmla="*/ 1872343 w 10248900"/>
              <a:gd name="csY40" fmla="*/ 2160815 h 2286000"/>
              <a:gd name="csX41" fmla="*/ 1894114 w 10248900"/>
              <a:gd name="csY41" fmla="*/ 2182586 h 2286000"/>
              <a:gd name="csX42" fmla="*/ 1932214 w 10248900"/>
              <a:gd name="csY42" fmla="*/ 2204357 h 2286000"/>
              <a:gd name="csX43" fmla="*/ 1959428 w 10248900"/>
              <a:gd name="csY43" fmla="*/ 2226129 h 2286000"/>
              <a:gd name="csX44" fmla="*/ 1970314 w 10248900"/>
              <a:gd name="csY44" fmla="*/ 2242457 h 2286000"/>
              <a:gd name="csX45" fmla="*/ 2002971 w 10248900"/>
              <a:gd name="csY45" fmla="*/ 2269672 h 2286000"/>
              <a:gd name="csX46" fmla="*/ 2057400 w 10248900"/>
              <a:gd name="csY46" fmla="*/ 2090057 h 2286000"/>
              <a:gd name="csX47" fmla="*/ 2073728 w 10248900"/>
              <a:gd name="csY47" fmla="*/ 2035629 h 2286000"/>
              <a:gd name="csX48" fmla="*/ 2177143 w 10248900"/>
              <a:gd name="csY48" fmla="*/ 1747157 h 2286000"/>
              <a:gd name="csX49" fmla="*/ 2193471 w 10248900"/>
              <a:gd name="csY49" fmla="*/ 1676400 h 2286000"/>
              <a:gd name="csX50" fmla="*/ 2237014 w 10248900"/>
              <a:gd name="csY50" fmla="*/ 1583872 h 2286000"/>
              <a:gd name="csX51" fmla="*/ 2264228 w 10248900"/>
              <a:gd name="csY51" fmla="*/ 1507672 h 2286000"/>
              <a:gd name="csX52" fmla="*/ 2313214 w 10248900"/>
              <a:gd name="csY52" fmla="*/ 1333500 h 2286000"/>
              <a:gd name="csX53" fmla="*/ 2351314 w 10248900"/>
              <a:gd name="csY53" fmla="*/ 1224643 h 2286000"/>
              <a:gd name="csX54" fmla="*/ 2367643 w 10248900"/>
              <a:gd name="csY54" fmla="*/ 1202872 h 2286000"/>
              <a:gd name="csX55" fmla="*/ 2378528 w 10248900"/>
              <a:gd name="csY55" fmla="*/ 1159329 h 2286000"/>
              <a:gd name="csX56" fmla="*/ 2389414 w 10248900"/>
              <a:gd name="csY56" fmla="*/ 1137557 h 2286000"/>
              <a:gd name="csX57" fmla="*/ 2394857 w 10248900"/>
              <a:gd name="csY57" fmla="*/ 1110343 h 2286000"/>
              <a:gd name="csX58" fmla="*/ 2422071 w 10248900"/>
              <a:gd name="csY58" fmla="*/ 1088572 h 2286000"/>
              <a:gd name="csX59" fmla="*/ 2487385 w 10248900"/>
              <a:gd name="csY59" fmla="*/ 1023257 h 2286000"/>
              <a:gd name="csX60" fmla="*/ 2520043 w 10248900"/>
              <a:gd name="csY60" fmla="*/ 996043 h 2286000"/>
              <a:gd name="csX61" fmla="*/ 2569028 w 10248900"/>
              <a:gd name="csY61" fmla="*/ 957943 h 2286000"/>
              <a:gd name="csX62" fmla="*/ 2601685 w 10248900"/>
              <a:gd name="csY62" fmla="*/ 947057 h 2286000"/>
              <a:gd name="csX63" fmla="*/ 2623457 w 10248900"/>
              <a:gd name="csY63" fmla="*/ 936172 h 2286000"/>
              <a:gd name="csX64" fmla="*/ 2672443 w 10248900"/>
              <a:gd name="csY64" fmla="*/ 903515 h 2286000"/>
              <a:gd name="csX65" fmla="*/ 2705100 w 10248900"/>
              <a:gd name="csY65" fmla="*/ 870857 h 2286000"/>
              <a:gd name="csX66" fmla="*/ 2743200 w 10248900"/>
              <a:gd name="csY66" fmla="*/ 838200 h 2286000"/>
              <a:gd name="csX67" fmla="*/ 2770414 w 10248900"/>
              <a:gd name="csY67" fmla="*/ 805543 h 2286000"/>
              <a:gd name="csX68" fmla="*/ 2781300 w 10248900"/>
              <a:gd name="csY68" fmla="*/ 783772 h 2286000"/>
              <a:gd name="csX69" fmla="*/ 2803071 w 10248900"/>
              <a:gd name="csY69" fmla="*/ 772886 h 2286000"/>
              <a:gd name="csX70" fmla="*/ 3064328 w 10248900"/>
              <a:gd name="csY70" fmla="*/ 794657 h 2286000"/>
              <a:gd name="csX71" fmla="*/ 3091543 w 10248900"/>
              <a:gd name="csY71" fmla="*/ 800100 h 2286000"/>
              <a:gd name="csX72" fmla="*/ 3200400 w 10248900"/>
              <a:gd name="csY72" fmla="*/ 778329 h 2286000"/>
              <a:gd name="csX73" fmla="*/ 3238500 w 10248900"/>
              <a:gd name="csY73" fmla="*/ 734786 h 2286000"/>
              <a:gd name="csX74" fmla="*/ 3271157 w 10248900"/>
              <a:gd name="csY74" fmla="*/ 702129 h 2286000"/>
              <a:gd name="csX75" fmla="*/ 3358243 w 10248900"/>
              <a:gd name="csY75" fmla="*/ 620486 h 2286000"/>
              <a:gd name="csX76" fmla="*/ 3429000 w 10248900"/>
              <a:gd name="csY76" fmla="*/ 538843 h 2286000"/>
              <a:gd name="csX77" fmla="*/ 3494314 w 10248900"/>
              <a:gd name="csY77" fmla="*/ 484415 h 2286000"/>
              <a:gd name="csX78" fmla="*/ 3543300 w 10248900"/>
              <a:gd name="csY78" fmla="*/ 440872 h 2286000"/>
              <a:gd name="csX79" fmla="*/ 3586843 w 10248900"/>
              <a:gd name="csY79" fmla="*/ 391886 h 2286000"/>
              <a:gd name="csX80" fmla="*/ 3603171 w 10248900"/>
              <a:gd name="csY80" fmla="*/ 386443 h 2286000"/>
              <a:gd name="csX81" fmla="*/ 3864428 w 10248900"/>
              <a:gd name="csY81" fmla="*/ 391886 h 2286000"/>
              <a:gd name="csX82" fmla="*/ 3907971 w 10248900"/>
              <a:gd name="csY82" fmla="*/ 402772 h 2286000"/>
              <a:gd name="csX83" fmla="*/ 3946071 w 10248900"/>
              <a:gd name="csY83" fmla="*/ 408215 h 2286000"/>
              <a:gd name="csX84" fmla="*/ 4016828 w 10248900"/>
              <a:gd name="csY84" fmla="*/ 468086 h 2286000"/>
              <a:gd name="csX85" fmla="*/ 4120243 w 10248900"/>
              <a:gd name="csY85" fmla="*/ 566057 h 2286000"/>
              <a:gd name="csX86" fmla="*/ 4191000 w 10248900"/>
              <a:gd name="csY86" fmla="*/ 664029 h 2286000"/>
              <a:gd name="csX87" fmla="*/ 4201885 w 10248900"/>
              <a:gd name="csY87" fmla="*/ 696686 h 2286000"/>
              <a:gd name="csX88" fmla="*/ 4218214 w 10248900"/>
              <a:gd name="csY88" fmla="*/ 707572 h 2286000"/>
              <a:gd name="csX89" fmla="*/ 4278085 w 10248900"/>
              <a:gd name="csY89" fmla="*/ 751115 h 2286000"/>
              <a:gd name="csX90" fmla="*/ 4316185 w 10248900"/>
              <a:gd name="csY90" fmla="*/ 767443 h 2286000"/>
              <a:gd name="csX91" fmla="*/ 4343400 w 10248900"/>
              <a:gd name="csY91" fmla="*/ 783772 h 2286000"/>
              <a:gd name="csX92" fmla="*/ 4419600 w 10248900"/>
              <a:gd name="csY92" fmla="*/ 707572 h 2286000"/>
              <a:gd name="csX93" fmla="*/ 4523014 w 10248900"/>
              <a:gd name="csY93" fmla="*/ 571500 h 2286000"/>
              <a:gd name="csX94" fmla="*/ 4561114 w 10248900"/>
              <a:gd name="csY94" fmla="*/ 538843 h 2286000"/>
              <a:gd name="csX95" fmla="*/ 4599214 w 10248900"/>
              <a:gd name="csY95" fmla="*/ 500743 h 2286000"/>
              <a:gd name="csX96" fmla="*/ 4631871 w 10248900"/>
              <a:gd name="csY96" fmla="*/ 473529 h 2286000"/>
              <a:gd name="csX97" fmla="*/ 4642757 w 10248900"/>
              <a:gd name="csY97" fmla="*/ 457200 h 2286000"/>
              <a:gd name="csX98" fmla="*/ 4680857 w 10248900"/>
              <a:gd name="csY98" fmla="*/ 440872 h 2286000"/>
              <a:gd name="csX99" fmla="*/ 4729843 w 10248900"/>
              <a:gd name="csY99" fmla="*/ 424543 h 2286000"/>
              <a:gd name="csX100" fmla="*/ 4746171 w 10248900"/>
              <a:gd name="csY100" fmla="*/ 419100 h 2286000"/>
              <a:gd name="csX101" fmla="*/ 4806043 w 10248900"/>
              <a:gd name="csY101" fmla="*/ 408215 h 2286000"/>
              <a:gd name="csX102" fmla="*/ 5116285 w 10248900"/>
              <a:gd name="csY102" fmla="*/ 419100 h 2286000"/>
              <a:gd name="csX103" fmla="*/ 5165271 w 10248900"/>
              <a:gd name="csY103" fmla="*/ 511629 h 2286000"/>
              <a:gd name="csX104" fmla="*/ 5257800 w 10248900"/>
              <a:gd name="csY104" fmla="*/ 767443 h 2286000"/>
              <a:gd name="csX105" fmla="*/ 5295900 w 10248900"/>
              <a:gd name="csY105" fmla="*/ 881743 h 2286000"/>
              <a:gd name="csX106" fmla="*/ 5328557 w 10248900"/>
              <a:gd name="csY106" fmla="*/ 957943 h 2286000"/>
              <a:gd name="csX107" fmla="*/ 5350328 w 10248900"/>
              <a:gd name="csY107" fmla="*/ 1017815 h 2286000"/>
              <a:gd name="csX108" fmla="*/ 5372100 w 10248900"/>
              <a:gd name="csY108" fmla="*/ 1061357 h 2286000"/>
              <a:gd name="csX109" fmla="*/ 5388428 w 10248900"/>
              <a:gd name="csY109" fmla="*/ 1099457 h 2286000"/>
              <a:gd name="csX110" fmla="*/ 5421085 w 10248900"/>
              <a:gd name="csY110" fmla="*/ 1159329 h 2286000"/>
              <a:gd name="csX111" fmla="*/ 5464628 w 10248900"/>
              <a:gd name="csY111" fmla="*/ 1224643 h 2286000"/>
              <a:gd name="csX112" fmla="*/ 5480957 w 10248900"/>
              <a:gd name="csY112" fmla="*/ 1273629 h 2286000"/>
              <a:gd name="csX113" fmla="*/ 5508171 w 10248900"/>
              <a:gd name="csY113" fmla="*/ 1322615 h 2286000"/>
              <a:gd name="csX114" fmla="*/ 5524500 w 10248900"/>
              <a:gd name="csY114" fmla="*/ 1333500 h 2286000"/>
              <a:gd name="csX115" fmla="*/ 5535385 w 10248900"/>
              <a:gd name="csY115" fmla="*/ 1355272 h 2286000"/>
              <a:gd name="csX116" fmla="*/ 5551714 w 10248900"/>
              <a:gd name="csY116" fmla="*/ 1371600 h 2286000"/>
              <a:gd name="csX117" fmla="*/ 5562600 w 10248900"/>
              <a:gd name="csY117" fmla="*/ 1420586 h 2286000"/>
              <a:gd name="csX118" fmla="*/ 5568043 w 10248900"/>
              <a:gd name="csY118" fmla="*/ 1567543 h 2286000"/>
              <a:gd name="csX119" fmla="*/ 5747657 w 10248900"/>
              <a:gd name="csY119" fmla="*/ 1747157 h 2286000"/>
              <a:gd name="csX120" fmla="*/ 5791200 w 10248900"/>
              <a:gd name="csY120" fmla="*/ 1785257 h 2286000"/>
              <a:gd name="csX121" fmla="*/ 5878285 w 10248900"/>
              <a:gd name="csY121" fmla="*/ 1866900 h 2286000"/>
              <a:gd name="csX122" fmla="*/ 5905500 w 10248900"/>
              <a:gd name="csY122" fmla="*/ 1877786 h 2286000"/>
              <a:gd name="csX123" fmla="*/ 5921828 w 10248900"/>
              <a:gd name="csY123" fmla="*/ 1899557 h 2286000"/>
              <a:gd name="csX124" fmla="*/ 5970814 w 10248900"/>
              <a:gd name="csY124" fmla="*/ 1845129 h 2286000"/>
              <a:gd name="csX125" fmla="*/ 6003471 w 10248900"/>
              <a:gd name="csY125" fmla="*/ 1817915 h 2286000"/>
              <a:gd name="csX126" fmla="*/ 6074228 w 10248900"/>
              <a:gd name="csY126" fmla="*/ 1730829 h 2286000"/>
              <a:gd name="csX127" fmla="*/ 6117771 w 10248900"/>
              <a:gd name="csY127" fmla="*/ 1687286 h 2286000"/>
              <a:gd name="csX128" fmla="*/ 6166757 w 10248900"/>
              <a:gd name="csY128" fmla="*/ 1632857 h 2286000"/>
              <a:gd name="csX129" fmla="*/ 6210300 w 10248900"/>
              <a:gd name="csY129" fmla="*/ 1594757 h 2286000"/>
              <a:gd name="csX130" fmla="*/ 6232071 w 10248900"/>
              <a:gd name="csY130" fmla="*/ 1567543 h 2286000"/>
              <a:gd name="csX131" fmla="*/ 6291943 w 10248900"/>
              <a:gd name="csY131" fmla="*/ 1524000 h 2286000"/>
              <a:gd name="csX132" fmla="*/ 6302828 w 10248900"/>
              <a:gd name="csY132" fmla="*/ 1507672 h 2286000"/>
              <a:gd name="csX133" fmla="*/ 6319157 w 10248900"/>
              <a:gd name="csY133" fmla="*/ 1485900 h 2286000"/>
              <a:gd name="csX134" fmla="*/ 6373585 w 10248900"/>
              <a:gd name="csY134" fmla="*/ 1344386 h 2286000"/>
              <a:gd name="csX135" fmla="*/ 6471557 w 10248900"/>
              <a:gd name="csY135" fmla="*/ 1132115 h 2286000"/>
              <a:gd name="csX136" fmla="*/ 6547757 w 10248900"/>
              <a:gd name="csY136" fmla="*/ 974272 h 2286000"/>
              <a:gd name="csX137" fmla="*/ 6585857 w 10248900"/>
              <a:gd name="csY137" fmla="*/ 919843 h 2286000"/>
              <a:gd name="csX138" fmla="*/ 6602185 w 10248900"/>
              <a:gd name="csY138" fmla="*/ 887186 h 2286000"/>
              <a:gd name="csX139" fmla="*/ 6623957 w 10248900"/>
              <a:gd name="csY139" fmla="*/ 870857 h 2286000"/>
              <a:gd name="csX140" fmla="*/ 6645728 w 10248900"/>
              <a:gd name="csY140" fmla="*/ 849086 h 2286000"/>
              <a:gd name="csX141" fmla="*/ 6683828 w 10248900"/>
              <a:gd name="csY141" fmla="*/ 821872 h 2286000"/>
              <a:gd name="csX142" fmla="*/ 6743700 w 10248900"/>
              <a:gd name="csY142" fmla="*/ 827315 h 2286000"/>
              <a:gd name="csX143" fmla="*/ 7015843 w 10248900"/>
              <a:gd name="csY143" fmla="*/ 957943 h 2286000"/>
              <a:gd name="csX144" fmla="*/ 7113814 w 10248900"/>
              <a:gd name="csY144" fmla="*/ 1028700 h 2286000"/>
              <a:gd name="csX145" fmla="*/ 7233557 w 10248900"/>
              <a:gd name="csY145" fmla="*/ 854529 h 2286000"/>
              <a:gd name="csX146" fmla="*/ 7347857 w 10248900"/>
              <a:gd name="csY146" fmla="*/ 674915 h 2286000"/>
              <a:gd name="csX147" fmla="*/ 7456714 w 10248900"/>
              <a:gd name="csY147" fmla="*/ 489857 h 2286000"/>
              <a:gd name="csX148" fmla="*/ 7500257 w 10248900"/>
              <a:gd name="csY148" fmla="*/ 424543 h 2286000"/>
              <a:gd name="csX149" fmla="*/ 7505700 w 10248900"/>
              <a:gd name="csY149" fmla="*/ 408215 h 2286000"/>
              <a:gd name="csX150" fmla="*/ 7522028 w 10248900"/>
              <a:gd name="csY150" fmla="*/ 402772 h 2286000"/>
              <a:gd name="csX151" fmla="*/ 7598228 w 10248900"/>
              <a:gd name="csY151" fmla="*/ 337457 h 2286000"/>
              <a:gd name="csX152" fmla="*/ 7652657 w 10248900"/>
              <a:gd name="csY152" fmla="*/ 283029 h 2286000"/>
              <a:gd name="csX153" fmla="*/ 7701643 w 10248900"/>
              <a:gd name="csY153" fmla="*/ 228600 h 2286000"/>
              <a:gd name="csX154" fmla="*/ 7756071 w 10248900"/>
              <a:gd name="csY154" fmla="*/ 185057 h 2286000"/>
              <a:gd name="csX155" fmla="*/ 7794171 w 10248900"/>
              <a:gd name="csY155" fmla="*/ 130629 h 2286000"/>
              <a:gd name="csX156" fmla="*/ 7859485 w 10248900"/>
              <a:gd name="csY156" fmla="*/ 70757 h 2286000"/>
              <a:gd name="csX157" fmla="*/ 7881257 w 10248900"/>
              <a:gd name="csY157" fmla="*/ 48986 h 2286000"/>
              <a:gd name="csX158" fmla="*/ 7919357 w 10248900"/>
              <a:gd name="csY158" fmla="*/ 21772 h 2286000"/>
              <a:gd name="csX159" fmla="*/ 8066314 w 10248900"/>
              <a:gd name="csY159" fmla="*/ 0 h 2286000"/>
              <a:gd name="csX160" fmla="*/ 8311243 w 10248900"/>
              <a:gd name="csY160" fmla="*/ 5443 h 2286000"/>
              <a:gd name="csX161" fmla="*/ 8322128 w 10248900"/>
              <a:gd name="csY161" fmla="*/ 27215 h 2286000"/>
              <a:gd name="csX162" fmla="*/ 8458200 w 10248900"/>
              <a:gd name="csY162" fmla="*/ 174172 h 2286000"/>
              <a:gd name="csX163" fmla="*/ 8556171 w 10248900"/>
              <a:gd name="csY163" fmla="*/ 315686 h 2286000"/>
              <a:gd name="csX164" fmla="*/ 8583385 w 10248900"/>
              <a:gd name="csY164" fmla="*/ 353786 h 2286000"/>
              <a:gd name="csX165" fmla="*/ 8599714 w 10248900"/>
              <a:gd name="csY165" fmla="*/ 386443 h 2286000"/>
              <a:gd name="csX166" fmla="*/ 8632371 w 10248900"/>
              <a:gd name="csY166" fmla="*/ 408215 h 2286000"/>
              <a:gd name="csX167" fmla="*/ 8665028 w 10248900"/>
              <a:gd name="csY167" fmla="*/ 435429 h 2286000"/>
              <a:gd name="csX168" fmla="*/ 8681357 w 10248900"/>
              <a:gd name="csY168" fmla="*/ 446315 h 2286000"/>
              <a:gd name="csX169" fmla="*/ 8746671 w 10248900"/>
              <a:gd name="csY169" fmla="*/ 522515 h 2286000"/>
              <a:gd name="csX170" fmla="*/ 8871857 w 10248900"/>
              <a:gd name="csY170" fmla="*/ 718457 h 2286000"/>
              <a:gd name="csX171" fmla="*/ 8937171 w 10248900"/>
              <a:gd name="csY171" fmla="*/ 821872 h 2286000"/>
              <a:gd name="csX172" fmla="*/ 8986157 w 10248900"/>
              <a:gd name="csY172" fmla="*/ 919843 h 2286000"/>
              <a:gd name="csX173" fmla="*/ 9144000 w 10248900"/>
              <a:gd name="csY173" fmla="*/ 1137557 h 2286000"/>
              <a:gd name="csX174" fmla="*/ 9209314 w 10248900"/>
              <a:gd name="csY174" fmla="*/ 1219200 h 2286000"/>
              <a:gd name="csX175" fmla="*/ 9345385 w 10248900"/>
              <a:gd name="csY175" fmla="*/ 1458686 h 2286000"/>
              <a:gd name="csX176" fmla="*/ 9378043 w 10248900"/>
              <a:gd name="csY176" fmla="*/ 1518557 h 2286000"/>
              <a:gd name="csX177" fmla="*/ 9399814 w 10248900"/>
              <a:gd name="csY177" fmla="*/ 1578429 h 2286000"/>
              <a:gd name="csX178" fmla="*/ 9416143 w 10248900"/>
              <a:gd name="csY178" fmla="*/ 1627415 h 2286000"/>
              <a:gd name="csX179" fmla="*/ 9432471 w 10248900"/>
              <a:gd name="csY179" fmla="*/ 1698172 h 2286000"/>
              <a:gd name="csX180" fmla="*/ 9454243 w 10248900"/>
              <a:gd name="csY180" fmla="*/ 1741715 h 2286000"/>
              <a:gd name="csX181" fmla="*/ 9459685 w 10248900"/>
              <a:gd name="csY181" fmla="*/ 1774372 h 2286000"/>
              <a:gd name="csX182" fmla="*/ 9470571 w 10248900"/>
              <a:gd name="csY182" fmla="*/ 1790700 h 2286000"/>
              <a:gd name="csX183" fmla="*/ 9486900 w 10248900"/>
              <a:gd name="csY183" fmla="*/ 1817915 h 2286000"/>
              <a:gd name="csX184" fmla="*/ 9492343 w 10248900"/>
              <a:gd name="csY184" fmla="*/ 1850572 h 2286000"/>
              <a:gd name="csX185" fmla="*/ 9497785 w 10248900"/>
              <a:gd name="csY185" fmla="*/ 1866900 h 2286000"/>
              <a:gd name="csX186" fmla="*/ 9508671 w 10248900"/>
              <a:gd name="csY186" fmla="*/ 1850572 h 2286000"/>
              <a:gd name="csX187" fmla="*/ 9622971 w 10248900"/>
              <a:gd name="csY187" fmla="*/ 1524000 h 2286000"/>
              <a:gd name="csX188" fmla="*/ 9726385 w 10248900"/>
              <a:gd name="csY188" fmla="*/ 1268186 h 2286000"/>
              <a:gd name="csX189" fmla="*/ 9802585 w 10248900"/>
              <a:gd name="csY189" fmla="*/ 1028700 h 2286000"/>
              <a:gd name="csX190" fmla="*/ 9840685 w 10248900"/>
              <a:gd name="csY190" fmla="*/ 941615 h 2286000"/>
              <a:gd name="csX191" fmla="*/ 9857014 w 10248900"/>
              <a:gd name="csY191" fmla="*/ 887186 h 2286000"/>
              <a:gd name="csX192" fmla="*/ 9873343 w 10248900"/>
              <a:gd name="csY192" fmla="*/ 843643 h 2286000"/>
              <a:gd name="csX193" fmla="*/ 9971314 w 10248900"/>
              <a:gd name="csY193" fmla="*/ 647700 h 2286000"/>
              <a:gd name="csX194" fmla="*/ 10025743 w 10248900"/>
              <a:gd name="csY194" fmla="*/ 560615 h 2286000"/>
              <a:gd name="csX195" fmla="*/ 10123714 w 10248900"/>
              <a:gd name="csY195" fmla="*/ 473529 h 2286000"/>
              <a:gd name="csX196" fmla="*/ 10140043 w 10248900"/>
              <a:gd name="csY196" fmla="*/ 462643 h 2286000"/>
              <a:gd name="csX197" fmla="*/ 10167257 w 10248900"/>
              <a:gd name="csY197" fmla="*/ 435429 h 2286000"/>
              <a:gd name="csX198" fmla="*/ 10183585 w 10248900"/>
              <a:gd name="csY198" fmla="*/ 429986 h 2286000"/>
              <a:gd name="csX199" fmla="*/ 10248900 w 10248900"/>
              <a:gd name="csY199" fmla="*/ 429986 h 2286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</a:cxnLst>
            <a:rect l="l" t="t" r="r" b="b"/>
            <a:pathLst>
              <a:path w="10248900" h="2286000">
                <a:moveTo>
                  <a:pt x="0" y="2286000"/>
                </a:moveTo>
                <a:cubicBezTo>
                  <a:pt x="57528" y="2251484"/>
                  <a:pt x="-5585" y="2292343"/>
                  <a:pt x="65314" y="2231572"/>
                </a:cubicBezTo>
                <a:cubicBezTo>
                  <a:pt x="86077" y="2213775"/>
                  <a:pt x="107617" y="2201835"/>
                  <a:pt x="130628" y="2188029"/>
                </a:cubicBezTo>
                <a:cubicBezTo>
                  <a:pt x="136071" y="2180772"/>
                  <a:pt x="140542" y="2172672"/>
                  <a:pt x="146957" y="2166257"/>
                </a:cubicBezTo>
                <a:cubicBezTo>
                  <a:pt x="151582" y="2161632"/>
                  <a:pt x="157962" y="2159174"/>
                  <a:pt x="163285" y="2155372"/>
                </a:cubicBezTo>
                <a:cubicBezTo>
                  <a:pt x="170667" y="2150099"/>
                  <a:pt x="178642" y="2145458"/>
                  <a:pt x="185057" y="2139043"/>
                </a:cubicBezTo>
                <a:cubicBezTo>
                  <a:pt x="193271" y="2130829"/>
                  <a:pt x="198883" y="2120304"/>
                  <a:pt x="206828" y="2111829"/>
                </a:cubicBezTo>
                <a:cubicBezTo>
                  <a:pt x="226131" y="2091239"/>
                  <a:pt x="266700" y="2051957"/>
                  <a:pt x="266700" y="2051957"/>
                </a:cubicBezTo>
                <a:cubicBezTo>
                  <a:pt x="270328" y="2044700"/>
                  <a:pt x="272391" y="2036419"/>
                  <a:pt x="277585" y="2030186"/>
                </a:cubicBezTo>
                <a:cubicBezTo>
                  <a:pt x="290726" y="2014417"/>
                  <a:pt x="321128" y="1986643"/>
                  <a:pt x="321128" y="1986643"/>
                </a:cubicBezTo>
                <a:cubicBezTo>
                  <a:pt x="329939" y="1951402"/>
                  <a:pt x="319737" y="1976338"/>
                  <a:pt x="342900" y="1948543"/>
                </a:cubicBezTo>
                <a:cubicBezTo>
                  <a:pt x="356143" y="1932651"/>
                  <a:pt x="364451" y="1911969"/>
                  <a:pt x="381000" y="1899557"/>
                </a:cubicBezTo>
                <a:cubicBezTo>
                  <a:pt x="395514" y="1888671"/>
                  <a:pt x="409447" y="1876964"/>
                  <a:pt x="424543" y="1866900"/>
                </a:cubicBezTo>
                <a:cubicBezTo>
                  <a:pt x="435429" y="1859643"/>
                  <a:pt x="447354" y="1853744"/>
                  <a:pt x="457200" y="1845129"/>
                </a:cubicBezTo>
                <a:cubicBezTo>
                  <a:pt x="491005" y="1815549"/>
                  <a:pt x="522113" y="1783013"/>
                  <a:pt x="555171" y="1752600"/>
                </a:cubicBezTo>
                <a:cubicBezTo>
                  <a:pt x="567481" y="1741275"/>
                  <a:pt x="581443" y="1731771"/>
                  <a:pt x="593271" y="1719943"/>
                </a:cubicBezTo>
                <a:cubicBezTo>
                  <a:pt x="680646" y="1632568"/>
                  <a:pt x="586603" y="1724312"/>
                  <a:pt x="664028" y="1654629"/>
                </a:cubicBezTo>
                <a:cubicBezTo>
                  <a:pt x="698414" y="1623682"/>
                  <a:pt x="671184" y="1640165"/>
                  <a:pt x="707571" y="1621972"/>
                </a:cubicBezTo>
                <a:cubicBezTo>
                  <a:pt x="716642" y="1611086"/>
                  <a:pt x="724121" y="1598646"/>
                  <a:pt x="734785" y="1589315"/>
                </a:cubicBezTo>
                <a:cubicBezTo>
                  <a:pt x="753356" y="1573065"/>
                  <a:pt x="794657" y="1545772"/>
                  <a:pt x="794657" y="1545772"/>
                </a:cubicBezTo>
                <a:cubicBezTo>
                  <a:pt x="816205" y="1513449"/>
                  <a:pt x="801519" y="1523777"/>
                  <a:pt x="859971" y="1556657"/>
                </a:cubicBezTo>
                <a:cubicBezTo>
                  <a:pt x="890346" y="1573743"/>
                  <a:pt x="901134" y="1584740"/>
                  <a:pt x="925285" y="1611086"/>
                </a:cubicBezTo>
                <a:cubicBezTo>
                  <a:pt x="934860" y="1621532"/>
                  <a:pt x="941967" y="1634264"/>
                  <a:pt x="952500" y="1643743"/>
                </a:cubicBezTo>
                <a:cubicBezTo>
                  <a:pt x="960363" y="1650820"/>
                  <a:pt x="970643" y="1654629"/>
                  <a:pt x="979714" y="1660072"/>
                </a:cubicBezTo>
                <a:cubicBezTo>
                  <a:pt x="983343" y="1665515"/>
                  <a:pt x="987355" y="1670720"/>
                  <a:pt x="990600" y="1676400"/>
                </a:cubicBezTo>
                <a:cubicBezTo>
                  <a:pt x="994626" y="1683445"/>
                  <a:pt x="996291" y="1691939"/>
                  <a:pt x="1001485" y="1698172"/>
                </a:cubicBezTo>
                <a:cubicBezTo>
                  <a:pt x="1005673" y="1703197"/>
                  <a:pt x="1012371" y="1705429"/>
                  <a:pt x="1017814" y="1709057"/>
                </a:cubicBezTo>
                <a:cubicBezTo>
                  <a:pt x="1022871" y="1724229"/>
                  <a:pt x="1033832" y="1762243"/>
                  <a:pt x="1045028" y="1774372"/>
                </a:cubicBezTo>
                <a:cubicBezTo>
                  <a:pt x="1060881" y="1791546"/>
                  <a:pt x="1097490" y="1815852"/>
                  <a:pt x="1121228" y="1828800"/>
                </a:cubicBezTo>
                <a:cubicBezTo>
                  <a:pt x="1131913" y="1834628"/>
                  <a:pt x="1143246" y="1839218"/>
                  <a:pt x="1153885" y="1845129"/>
                </a:cubicBezTo>
                <a:cubicBezTo>
                  <a:pt x="1159603" y="1848306"/>
                  <a:pt x="1164534" y="1852769"/>
                  <a:pt x="1170214" y="1856015"/>
                </a:cubicBezTo>
                <a:cubicBezTo>
                  <a:pt x="1218554" y="1883637"/>
                  <a:pt x="1168530" y="1851263"/>
                  <a:pt x="1208314" y="1877786"/>
                </a:cubicBezTo>
                <a:cubicBezTo>
                  <a:pt x="1232280" y="1925715"/>
                  <a:pt x="1205799" y="1889520"/>
                  <a:pt x="1295400" y="1894115"/>
                </a:cubicBezTo>
                <a:cubicBezTo>
                  <a:pt x="1411715" y="1900080"/>
                  <a:pt x="1527629" y="1912258"/>
                  <a:pt x="1643743" y="1921329"/>
                </a:cubicBezTo>
                <a:lnTo>
                  <a:pt x="1692728" y="1981200"/>
                </a:lnTo>
                <a:cubicBezTo>
                  <a:pt x="1701736" y="1992138"/>
                  <a:pt x="1709923" y="2003837"/>
                  <a:pt x="1719943" y="2013857"/>
                </a:cubicBezTo>
                <a:cubicBezTo>
                  <a:pt x="1730829" y="2024743"/>
                  <a:pt x="1741209" y="2036159"/>
                  <a:pt x="1752600" y="2046515"/>
                </a:cubicBezTo>
                <a:cubicBezTo>
                  <a:pt x="1761196" y="2054329"/>
                  <a:pt x="1771600" y="2060072"/>
                  <a:pt x="1779814" y="2068286"/>
                </a:cubicBezTo>
                <a:cubicBezTo>
                  <a:pt x="1788028" y="2076500"/>
                  <a:pt x="1793867" y="2086817"/>
                  <a:pt x="1801585" y="2095500"/>
                </a:cubicBezTo>
                <a:cubicBezTo>
                  <a:pt x="1820783" y="2117098"/>
                  <a:pt x="1819405" y="2114638"/>
                  <a:pt x="1839685" y="2128157"/>
                </a:cubicBezTo>
                <a:cubicBezTo>
                  <a:pt x="1860005" y="2168798"/>
                  <a:pt x="1837508" y="2134689"/>
                  <a:pt x="1872343" y="2160815"/>
                </a:cubicBezTo>
                <a:cubicBezTo>
                  <a:pt x="1880553" y="2166973"/>
                  <a:pt x="1886390" y="2175828"/>
                  <a:pt x="1894114" y="2182586"/>
                </a:cubicBezTo>
                <a:cubicBezTo>
                  <a:pt x="1914393" y="2200331"/>
                  <a:pt x="1911125" y="2197329"/>
                  <a:pt x="1932214" y="2204357"/>
                </a:cubicBezTo>
                <a:cubicBezTo>
                  <a:pt x="1941285" y="2211614"/>
                  <a:pt x="1951213" y="2217914"/>
                  <a:pt x="1959428" y="2226129"/>
                </a:cubicBezTo>
                <a:cubicBezTo>
                  <a:pt x="1964053" y="2230754"/>
                  <a:pt x="1966126" y="2237432"/>
                  <a:pt x="1970314" y="2242457"/>
                </a:cubicBezTo>
                <a:cubicBezTo>
                  <a:pt x="1983411" y="2258173"/>
                  <a:pt x="1986916" y="2258968"/>
                  <a:pt x="2002971" y="2269672"/>
                </a:cubicBezTo>
                <a:cubicBezTo>
                  <a:pt x="2065631" y="2050361"/>
                  <a:pt x="2009372" y="2241002"/>
                  <a:pt x="2057400" y="2090057"/>
                </a:cubicBezTo>
                <a:cubicBezTo>
                  <a:pt x="2063143" y="2072007"/>
                  <a:pt x="2067483" y="2053511"/>
                  <a:pt x="2073728" y="2035629"/>
                </a:cubicBezTo>
                <a:cubicBezTo>
                  <a:pt x="2107405" y="1939190"/>
                  <a:pt x="2154174" y="1846691"/>
                  <a:pt x="2177143" y="1747157"/>
                </a:cubicBezTo>
                <a:cubicBezTo>
                  <a:pt x="2182586" y="1723571"/>
                  <a:pt x="2186821" y="1699674"/>
                  <a:pt x="2193471" y="1676400"/>
                </a:cubicBezTo>
                <a:cubicBezTo>
                  <a:pt x="2212477" y="1609879"/>
                  <a:pt x="2206950" y="1653020"/>
                  <a:pt x="2237014" y="1583872"/>
                </a:cubicBezTo>
                <a:cubicBezTo>
                  <a:pt x="2247768" y="1559137"/>
                  <a:pt x="2256375" y="1533475"/>
                  <a:pt x="2264228" y="1507672"/>
                </a:cubicBezTo>
                <a:cubicBezTo>
                  <a:pt x="2281788" y="1449975"/>
                  <a:pt x="2296476" y="1391441"/>
                  <a:pt x="2313214" y="1333500"/>
                </a:cubicBezTo>
                <a:cubicBezTo>
                  <a:pt x="2321407" y="1305141"/>
                  <a:pt x="2335142" y="1254290"/>
                  <a:pt x="2351314" y="1224643"/>
                </a:cubicBezTo>
                <a:cubicBezTo>
                  <a:pt x="2355658" y="1216679"/>
                  <a:pt x="2362200" y="1210129"/>
                  <a:pt x="2367643" y="1202872"/>
                </a:cubicBezTo>
                <a:cubicBezTo>
                  <a:pt x="2371271" y="1188358"/>
                  <a:pt x="2373797" y="1173522"/>
                  <a:pt x="2378528" y="1159329"/>
                </a:cubicBezTo>
                <a:cubicBezTo>
                  <a:pt x="2381094" y="1151631"/>
                  <a:pt x="2386848" y="1145255"/>
                  <a:pt x="2389414" y="1137557"/>
                </a:cubicBezTo>
                <a:cubicBezTo>
                  <a:pt x="2392339" y="1128781"/>
                  <a:pt x="2389725" y="1118040"/>
                  <a:pt x="2394857" y="1110343"/>
                </a:cubicBezTo>
                <a:cubicBezTo>
                  <a:pt x="2401301" y="1100677"/>
                  <a:pt x="2413612" y="1096534"/>
                  <a:pt x="2422071" y="1088572"/>
                </a:cubicBezTo>
                <a:cubicBezTo>
                  <a:pt x="2444492" y="1067470"/>
                  <a:pt x="2463731" y="1042968"/>
                  <a:pt x="2487385" y="1023257"/>
                </a:cubicBezTo>
                <a:cubicBezTo>
                  <a:pt x="2498271" y="1014186"/>
                  <a:pt x="2509452" y="1005457"/>
                  <a:pt x="2520043" y="996043"/>
                </a:cubicBezTo>
                <a:cubicBezTo>
                  <a:pt x="2543083" y="975564"/>
                  <a:pt x="2534283" y="975316"/>
                  <a:pt x="2569028" y="957943"/>
                </a:cubicBezTo>
                <a:cubicBezTo>
                  <a:pt x="2579291" y="952811"/>
                  <a:pt x="2591031" y="951318"/>
                  <a:pt x="2601685" y="947057"/>
                </a:cubicBezTo>
                <a:cubicBezTo>
                  <a:pt x="2609218" y="944044"/>
                  <a:pt x="2616200" y="939800"/>
                  <a:pt x="2623457" y="936172"/>
                </a:cubicBezTo>
                <a:cubicBezTo>
                  <a:pt x="2698450" y="861176"/>
                  <a:pt x="2591609" y="962303"/>
                  <a:pt x="2672443" y="903515"/>
                </a:cubicBezTo>
                <a:cubicBezTo>
                  <a:pt x="2684893" y="894460"/>
                  <a:pt x="2693788" y="881299"/>
                  <a:pt x="2705100" y="870857"/>
                </a:cubicBezTo>
                <a:cubicBezTo>
                  <a:pt x="2717391" y="859511"/>
                  <a:pt x="2731372" y="850028"/>
                  <a:pt x="2743200" y="838200"/>
                </a:cubicBezTo>
                <a:cubicBezTo>
                  <a:pt x="2753220" y="828180"/>
                  <a:pt x="2762288" y="817151"/>
                  <a:pt x="2770414" y="805543"/>
                </a:cubicBezTo>
                <a:cubicBezTo>
                  <a:pt x="2775067" y="798896"/>
                  <a:pt x="2775563" y="789509"/>
                  <a:pt x="2781300" y="783772"/>
                </a:cubicBezTo>
                <a:cubicBezTo>
                  <a:pt x="2787037" y="778035"/>
                  <a:pt x="2795814" y="776515"/>
                  <a:pt x="2803071" y="772886"/>
                </a:cubicBezTo>
                <a:cubicBezTo>
                  <a:pt x="2873205" y="778018"/>
                  <a:pt x="2980914" y="780756"/>
                  <a:pt x="3064328" y="794657"/>
                </a:cubicBezTo>
                <a:cubicBezTo>
                  <a:pt x="3073453" y="796178"/>
                  <a:pt x="3082471" y="798286"/>
                  <a:pt x="3091543" y="800100"/>
                </a:cubicBezTo>
                <a:cubicBezTo>
                  <a:pt x="3127829" y="792843"/>
                  <a:pt x="3166585" y="793358"/>
                  <a:pt x="3200400" y="778329"/>
                </a:cubicBezTo>
                <a:cubicBezTo>
                  <a:pt x="3218024" y="770496"/>
                  <a:pt x="3225377" y="748919"/>
                  <a:pt x="3238500" y="734786"/>
                </a:cubicBezTo>
                <a:cubicBezTo>
                  <a:pt x="3248975" y="723505"/>
                  <a:pt x="3259845" y="712571"/>
                  <a:pt x="3271157" y="702129"/>
                </a:cubicBezTo>
                <a:cubicBezTo>
                  <a:pt x="3324785" y="652626"/>
                  <a:pt x="3300197" y="683809"/>
                  <a:pt x="3358243" y="620486"/>
                </a:cubicBezTo>
                <a:cubicBezTo>
                  <a:pt x="3382578" y="593939"/>
                  <a:pt x="3403535" y="564308"/>
                  <a:pt x="3429000" y="538843"/>
                </a:cubicBezTo>
                <a:cubicBezTo>
                  <a:pt x="3449039" y="518804"/>
                  <a:pt x="3473677" y="503838"/>
                  <a:pt x="3494314" y="484415"/>
                </a:cubicBezTo>
                <a:cubicBezTo>
                  <a:pt x="3545735" y="436018"/>
                  <a:pt x="3497967" y="463537"/>
                  <a:pt x="3543300" y="440872"/>
                </a:cubicBezTo>
                <a:cubicBezTo>
                  <a:pt x="3561163" y="414077"/>
                  <a:pt x="3560804" y="406766"/>
                  <a:pt x="3586843" y="391886"/>
                </a:cubicBezTo>
                <a:cubicBezTo>
                  <a:pt x="3591824" y="389040"/>
                  <a:pt x="3597728" y="388257"/>
                  <a:pt x="3603171" y="386443"/>
                </a:cubicBezTo>
                <a:cubicBezTo>
                  <a:pt x="3690257" y="388257"/>
                  <a:pt x="3777448" y="387226"/>
                  <a:pt x="3864428" y="391886"/>
                </a:cubicBezTo>
                <a:cubicBezTo>
                  <a:pt x="3879368" y="392686"/>
                  <a:pt x="3893300" y="399838"/>
                  <a:pt x="3907971" y="402772"/>
                </a:cubicBezTo>
                <a:cubicBezTo>
                  <a:pt x="3920551" y="405288"/>
                  <a:pt x="3933371" y="406401"/>
                  <a:pt x="3946071" y="408215"/>
                </a:cubicBezTo>
                <a:cubicBezTo>
                  <a:pt x="3987931" y="422166"/>
                  <a:pt x="3953026" y="407828"/>
                  <a:pt x="4016828" y="468086"/>
                </a:cubicBezTo>
                <a:cubicBezTo>
                  <a:pt x="4041472" y="491361"/>
                  <a:pt x="4105474" y="541441"/>
                  <a:pt x="4120243" y="566057"/>
                </a:cubicBezTo>
                <a:cubicBezTo>
                  <a:pt x="4162823" y="637024"/>
                  <a:pt x="4138967" y="604563"/>
                  <a:pt x="4191000" y="664029"/>
                </a:cubicBezTo>
                <a:cubicBezTo>
                  <a:pt x="4194628" y="674915"/>
                  <a:pt x="4195804" y="686956"/>
                  <a:pt x="4201885" y="696686"/>
                </a:cubicBezTo>
                <a:cubicBezTo>
                  <a:pt x="4205352" y="702233"/>
                  <a:pt x="4213188" y="703384"/>
                  <a:pt x="4218214" y="707572"/>
                </a:cubicBezTo>
                <a:cubicBezTo>
                  <a:pt x="4255558" y="738691"/>
                  <a:pt x="4208199" y="713842"/>
                  <a:pt x="4278085" y="751115"/>
                </a:cubicBezTo>
                <a:cubicBezTo>
                  <a:pt x="4290277" y="757617"/>
                  <a:pt x="4303827" y="761264"/>
                  <a:pt x="4316185" y="767443"/>
                </a:cubicBezTo>
                <a:cubicBezTo>
                  <a:pt x="4325647" y="772174"/>
                  <a:pt x="4334328" y="778329"/>
                  <a:pt x="4343400" y="783772"/>
                </a:cubicBezTo>
                <a:cubicBezTo>
                  <a:pt x="4368800" y="758372"/>
                  <a:pt x="4396397" y="734994"/>
                  <a:pt x="4419600" y="707572"/>
                </a:cubicBezTo>
                <a:cubicBezTo>
                  <a:pt x="4456399" y="664082"/>
                  <a:pt x="4479759" y="608575"/>
                  <a:pt x="4523014" y="571500"/>
                </a:cubicBezTo>
                <a:cubicBezTo>
                  <a:pt x="4535714" y="560614"/>
                  <a:pt x="4548857" y="550225"/>
                  <a:pt x="4561114" y="538843"/>
                </a:cubicBezTo>
                <a:cubicBezTo>
                  <a:pt x="4574275" y="526622"/>
                  <a:pt x="4586017" y="512925"/>
                  <a:pt x="4599214" y="500743"/>
                </a:cubicBezTo>
                <a:cubicBezTo>
                  <a:pt x="4609626" y="491132"/>
                  <a:pt x="4621851" y="483549"/>
                  <a:pt x="4631871" y="473529"/>
                </a:cubicBezTo>
                <a:cubicBezTo>
                  <a:pt x="4636497" y="468903"/>
                  <a:pt x="4637314" y="460829"/>
                  <a:pt x="4642757" y="457200"/>
                </a:cubicBezTo>
                <a:cubicBezTo>
                  <a:pt x="4654254" y="449536"/>
                  <a:pt x="4667920" y="445723"/>
                  <a:pt x="4680857" y="440872"/>
                </a:cubicBezTo>
                <a:cubicBezTo>
                  <a:pt x="4696973" y="434829"/>
                  <a:pt x="4713514" y="429986"/>
                  <a:pt x="4729843" y="424543"/>
                </a:cubicBezTo>
                <a:cubicBezTo>
                  <a:pt x="4735286" y="422729"/>
                  <a:pt x="4740526" y="420126"/>
                  <a:pt x="4746171" y="419100"/>
                </a:cubicBezTo>
                <a:lnTo>
                  <a:pt x="4806043" y="408215"/>
                </a:lnTo>
                <a:cubicBezTo>
                  <a:pt x="4909457" y="411843"/>
                  <a:pt x="5016846" y="390474"/>
                  <a:pt x="5116285" y="419100"/>
                </a:cubicBezTo>
                <a:cubicBezTo>
                  <a:pt x="5149822" y="428754"/>
                  <a:pt x="5152136" y="479297"/>
                  <a:pt x="5165271" y="511629"/>
                </a:cubicBezTo>
                <a:cubicBezTo>
                  <a:pt x="5199400" y="595639"/>
                  <a:pt x="5227620" y="681935"/>
                  <a:pt x="5257800" y="767443"/>
                </a:cubicBezTo>
                <a:cubicBezTo>
                  <a:pt x="5271166" y="805314"/>
                  <a:pt x="5280080" y="844829"/>
                  <a:pt x="5295900" y="881743"/>
                </a:cubicBezTo>
                <a:cubicBezTo>
                  <a:pt x="5306786" y="907143"/>
                  <a:pt x="5318294" y="932285"/>
                  <a:pt x="5328557" y="957943"/>
                </a:cubicBezTo>
                <a:cubicBezTo>
                  <a:pt x="5336444" y="977660"/>
                  <a:pt x="5342087" y="998243"/>
                  <a:pt x="5350328" y="1017815"/>
                </a:cubicBezTo>
                <a:cubicBezTo>
                  <a:pt x="5356625" y="1032771"/>
                  <a:pt x="5365238" y="1046652"/>
                  <a:pt x="5372100" y="1061357"/>
                </a:cubicBezTo>
                <a:cubicBezTo>
                  <a:pt x="5377943" y="1073878"/>
                  <a:pt x="5382249" y="1087099"/>
                  <a:pt x="5388428" y="1099457"/>
                </a:cubicBezTo>
                <a:cubicBezTo>
                  <a:pt x="5398594" y="1119790"/>
                  <a:pt x="5409265" y="1139910"/>
                  <a:pt x="5421085" y="1159329"/>
                </a:cubicBezTo>
                <a:cubicBezTo>
                  <a:pt x="5434690" y="1181680"/>
                  <a:pt x="5452487" y="1201464"/>
                  <a:pt x="5464628" y="1224643"/>
                </a:cubicBezTo>
                <a:cubicBezTo>
                  <a:pt x="5472615" y="1239890"/>
                  <a:pt x="5474565" y="1257648"/>
                  <a:pt x="5480957" y="1273629"/>
                </a:cubicBezTo>
                <a:cubicBezTo>
                  <a:pt x="5482855" y="1278375"/>
                  <a:pt x="5499862" y="1314307"/>
                  <a:pt x="5508171" y="1322615"/>
                </a:cubicBezTo>
                <a:cubicBezTo>
                  <a:pt x="5512797" y="1327240"/>
                  <a:pt x="5519057" y="1329872"/>
                  <a:pt x="5524500" y="1333500"/>
                </a:cubicBezTo>
                <a:cubicBezTo>
                  <a:pt x="5528128" y="1340757"/>
                  <a:pt x="5530669" y="1348670"/>
                  <a:pt x="5535385" y="1355272"/>
                </a:cubicBezTo>
                <a:cubicBezTo>
                  <a:pt x="5539859" y="1361536"/>
                  <a:pt x="5547895" y="1364917"/>
                  <a:pt x="5551714" y="1371600"/>
                </a:cubicBezTo>
                <a:cubicBezTo>
                  <a:pt x="5554079" y="1375738"/>
                  <a:pt x="5562271" y="1418942"/>
                  <a:pt x="5562600" y="1420586"/>
                </a:cubicBezTo>
                <a:cubicBezTo>
                  <a:pt x="5564414" y="1469572"/>
                  <a:pt x="5543876" y="1524895"/>
                  <a:pt x="5568043" y="1567543"/>
                </a:cubicBezTo>
                <a:cubicBezTo>
                  <a:pt x="5609787" y="1641209"/>
                  <a:pt x="5683936" y="1691401"/>
                  <a:pt x="5747657" y="1747157"/>
                </a:cubicBezTo>
                <a:cubicBezTo>
                  <a:pt x="5762171" y="1759857"/>
                  <a:pt x="5777179" y="1772015"/>
                  <a:pt x="5791200" y="1785257"/>
                </a:cubicBezTo>
                <a:cubicBezTo>
                  <a:pt x="5806648" y="1799847"/>
                  <a:pt x="5852978" y="1850796"/>
                  <a:pt x="5878285" y="1866900"/>
                </a:cubicBezTo>
                <a:cubicBezTo>
                  <a:pt x="5886528" y="1872145"/>
                  <a:pt x="5896428" y="1874157"/>
                  <a:pt x="5905500" y="1877786"/>
                </a:cubicBezTo>
                <a:cubicBezTo>
                  <a:pt x="5910943" y="1885043"/>
                  <a:pt x="5912757" y="1899557"/>
                  <a:pt x="5921828" y="1899557"/>
                </a:cubicBezTo>
                <a:cubicBezTo>
                  <a:pt x="5941149" y="1899557"/>
                  <a:pt x="5962994" y="1853731"/>
                  <a:pt x="5970814" y="1845129"/>
                </a:cubicBezTo>
                <a:cubicBezTo>
                  <a:pt x="5980346" y="1834644"/>
                  <a:pt x="5993964" y="1828423"/>
                  <a:pt x="6003471" y="1817915"/>
                </a:cubicBezTo>
                <a:cubicBezTo>
                  <a:pt x="6028565" y="1790180"/>
                  <a:pt x="6047780" y="1757277"/>
                  <a:pt x="6074228" y="1730829"/>
                </a:cubicBezTo>
                <a:cubicBezTo>
                  <a:pt x="6088742" y="1716315"/>
                  <a:pt x="6103677" y="1702209"/>
                  <a:pt x="6117771" y="1687286"/>
                </a:cubicBezTo>
                <a:cubicBezTo>
                  <a:pt x="6134531" y="1669540"/>
                  <a:pt x="6149497" y="1650117"/>
                  <a:pt x="6166757" y="1632857"/>
                </a:cubicBezTo>
                <a:cubicBezTo>
                  <a:pt x="6180394" y="1619220"/>
                  <a:pt x="6196663" y="1608394"/>
                  <a:pt x="6210300" y="1594757"/>
                </a:cubicBezTo>
                <a:cubicBezTo>
                  <a:pt x="6218514" y="1586543"/>
                  <a:pt x="6223857" y="1575757"/>
                  <a:pt x="6232071" y="1567543"/>
                </a:cubicBezTo>
                <a:cubicBezTo>
                  <a:pt x="6247042" y="1552572"/>
                  <a:pt x="6274913" y="1535353"/>
                  <a:pt x="6291943" y="1524000"/>
                </a:cubicBezTo>
                <a:cubicBezTo>
                  <a:pt x="6295571" y="1518557"/>
                  <a:pt x="6299026" y="1512995"/>
                  <a:pt x="6302828" y="1507672"/>
                </a:cubicBezTo>
                <a:cubicBezTo>
                  <a:pt x="6308101" y="1500290"/>
                  <a:pt x="6315550" y="1494224"/>
                  <a:pt x="6319157" y="1485900"/>
                </a:cubicBezTo>
                <a:cubicBezTo>
                  <a:pt x="6339252" y="1439527"/>
                  <a:pt x="6354209" y="1391064"/>
                  <a:pt x="6373585" y="1344386"/>
                </a:cubicBezTo>
                <a:cubicBezTo>
                  <a:pt x="6477083" y="1095051"/>
                  <a:pt x="6402078" y="1281763"/>
                  <a:pt x="6471557" y="1132115"/>
                </a:cubicBezTo>
                <a:cubicBezTo>
                  <a:pt x="6506648" y="1056534"/>
                  <a:pt x="6506256" y="1042452"/>
                  <a:pt x="6547757" y="974272"/>
                </a:cubicBezTo>
                <a:cubicBezTo>
                  <a:pt x="6559272" y="955355"/>
                  <a:pt x="6574120" y="938623"/>
                  <a:pt x="6585857" y="919843"/>
                </a:cubicBezTo>
                <a:cubicBezTo>
                  <a:pt x="6592307" y="909522"/>
                  <a:pt x="6594713" y="896793"/>
                  <a:pt x="6602185" y="887186"/>
                </a:cubicBezTo>
                <a:cubicBezTo>
                  <a:pt x="6607754" y="880025"/>
                  <a:pt x="6617130" y="876831"/>
                  <a:pt x="6623957" y="870857"/>
                </a:cubicBezTo>
                <a:cubicBezTo>
                  <a:pt x="6631681" y="864099"/>
                  <a:pt x="6638004" y="855844"/>
                  <a:pt x="6645728" y="849086"/>
                </a:cubicBezTo>
                <a:cubicBezTo>
                  <a:pt x="6656532" y="839633"/>
                  <a:pt x="6671634" y="830001"/>
                  <a:pt x="6683828" y="821872"/>
                </a:cubicBezTo>
                <a:cubicBezTo>
                  <a:pt x="6703785" y="823686"/>
                  <a:pt x="6724921" y="820319"/>
                  <a:pt x="6743700" y="827315"/>
                </a:cubicBezTo>
                <a:cubicBezTo>
                  <a:pt x="6763407" y="834657"/>
                  <a:pt x="6950948" y="910746"/>
                  <a:pt x="7015843" y="957943"/>
                </a:cubicBezTo>
                <a:cubicBezTo>
                  <a:pt x="7125350" y="1037585"/>
                  <a:pt x="7040845" y="992217"/>
                  <a:pt x="7113814" y="1028700"/>
                </a:cubicBezTo>
                <a:cubicBezTo>
                  <a:pt x="7165559" y="1106318"/>
                  <a:pt x="7118208" y="1045839"/>
                  <a:pt x="7233557" y="854529"/>
                </a:cubicBezTo>
                <a:cubicBezTo>
                  <a:pt x="7270200" y="793755"/>
                  <a:pt x="7315117" y="737877"/>
                  <a:pt x="7347857" y="674915"/>
                </a:cubicBezTo>
                <a:cubicBezTo>
                  <a:pt x="7490041" y="401482"/>
                  <a:pt x="7362187" y="627352"/>
                  <a:pt x="7456714" y="489857"/>
                </a:cubicBezTo>
                <a:cubicBezTo>
                  <a:pt x="7524012" y="391969"/>
                  <a:pt x="7437767" y="502653"/>
                  <a:pt x="7500257" y="424543"/>
                </a:cubicBezTo>
                <a:cubicBezTo>
                  <a:pt x="7502071" y="419100"/>
                  <a:pt x="7501643" y="412272"/>
                  <a:pt x="7505700" y="408215"/>
                </a:cubicBezTo>
                <a:cubicBezTo>
                  <a:pt x="7509757" y="404158"/>
                  <a:pt x="7517471" y="406257"/>
                  <a:pt x="7522028" y="402772"/>
                </a:cubicBezTo>
                <a:cubicBezTo>
                  <a:pt x="7548602" y="382450"/>
                  <a:pt x="7574572" y="361112"/>
                  <a:pt x="7598228" y="337457"/>
                </a:cubicBezTo>
                <a:cubicBezTo>
                  <a:pt x="7616371" y="319314"/>
                  <a:pt x="7634985" y="301631"/>
                  <a:pt x="7652657" y="283029"/>
                </a:cubicBezTo>
                <a:cubicBezTo>
                  <a:pt x="7669469" y="265333"/>
                  <a:pt x="7683923" y="245387"/>
                  <a:pt x="7701643" y="228600"/>
                </a:cubicBezTo>
                <a:cubicBezTo>
                  <a:pt x="7718510" y="212621"/>
                  <a:pt x="7740118" y="201948"/>
                  <a:pt x="7756071" y="185057"/>
                </a:cubicBezTo>
                <a:cubicBezTo>
                  <a:pt x="7771277" y="168957"/>
                  <a:pt x="7780093" y="147724"/>
                  <a:pt x="7794171" y="130629"/>
                </a:cubicBezTo>
                <a:cubicBezTo>
                  <a:pt x="7827397" y="90284"/>
                  <a:pt x="7826712" y="99888"/>
                  <a:pt x="7859485" y="70757"/>
                </a:cubicBezTo>
                <a:cubicBezTo>
                  <a:pt x="7867156" y="63939"/>
                  <a:pt x="7874000" y="56243"/>
                  <a:pt x="7881257" y="48986"/>
                </a:cubicBezTo>
                <a:cubicBezTo>
                  <a:pt x="7889422" y="24492"/>
                  <a:pt x="7883071" y="29029"/>
                  <a:pt x="7919357" y="21772"/>
                </a:cubicBezTo>
                <a:cubicBezTo>
                  <a:pt x="8022423" y="1158"/>
                  <a:pt x="7973343" y="7748"/>
                  <a:pt x="8066314" y="0"/>
                </a:cubicBezTo>
                <a:lnTo>
                  <a:pt x="8311243" y="5443"/>
                </a:lnTo>
                <a:cubicBezTo>
                  <a:pt x="8319311" y="6301"/>
                  <a:pt x="8316799" y="21097"/>
                  <a:pt x="8322128" y="27215"/>
                </a:cubicBezTo>
                <a:cubicBezTo>
                  <a:pt x="8365975" y="77557"/>
                  <a:pt x="8422818" y="117560"/>
                  <a:pt x="8458200" y="174172"/>
                </a:cubicBezTo>
                <a:cubicBezTo>
                  <a:pt x="8507460" y="252988"/>
                  <a:pt x="8473756" y="201220"/>
                  <a:pt x="8556171" y="315686"/>
                </a:cubicBezTo>
                <a:cubicBezTo>
                  <a:pt x="8565290" y="328352"/>
                  <a:pt x="8576405" y="339827"/>
                  <a:pt x="8583385" y="353786"/>
                </a:cubicBezTo>
                <a:cubicBezTo>
                  <a:pt x="8588828" y="364672"/>
                  <a:pt x="8591572" y="377397"/>
                  <a:pt x="8599714" y="386443"/>
                </a:cubicBezTo>
                <a:cubicBezTo>
                  <a:pt x="8608466" y="396168"/>
                  <a:pt x="8621905" y="400365"/>
                  <a:pt x="8632371" y="408215"/>
                </a:cubicBezTo>
                <a:cubicBezTo>
                  <a:pt x="8643707" y="416717"/>
                  <a:pt x="8653843" y="426730"/>
                  <a:pt x="8665028" y="435429"/>
                </a:cubicBezTo>
                <a:cubicBezTo>
                  <a:pt x="8670192" y="439445"/>
                  <a:pt x="8676883" y="441543"/>
                  <a:pt x="8681357" y="446315"/>
                </a:cubicBezTo>
                <a:cubicBezTo>
                  <a:pt x="8704237" y="470721"/>
                  <a:pt x="8726350" y="495941"/>
                  <a:pt x="8746671" y="522515"/>
                </a:cubicBezTo>
                <a:cubicBezTo>
                  <a:pt x="8838977" y="643223"/>
                  <a:pt x="8803407" y="604374"/>
                  <a:pt x="8871857" y="718457"/>
                </a:cubicBezTo>
                <a:cubicBezTo>
                  <a:pt x="8892834" y="753418"/>
                  <a:pt x="8917046" y="786414"/>
                  <a:pt x="8937171" y="821872"/>
                </a:cubicBezTo>
                <a:cubicBezTo>
                  <a:pt x="8955193" y="853626"/>
                  <a:pt x="8966148" y="889302"/>
                  <a:pt x="8986157" y="919843"/>
                </a:cubicBezTo>
                <a:cubicBezTo>
                  <a:pt x="9035281" y="994821"/>
                  <a:pt x="9088004" y="1067562"/>
                  <a:pt x="9144000" y="1137557"/>
                </a:cubicBezTo>
                <a:cubicBezTo>
                  <a:pt x="9165771" y="1164771"/>
                  <a:pt x="9189435" y="1190574"/>
                  <a:pt x="9209314" y="1219200"/>
                </a:cubicBezTo>
                <a:cubicBezTo>
                  <a:pt x="9272593" y="1310322"/>
                  <a:pt x="9293220" y="1360153"/>
                  <a:pt x="9345385" y="1458686"/>
                </a:cubicBezTo>
                <a:cubicBezTo>
                  <a:pt x="9356022" y="1478777"/>
                  <a:pt x="9369088" y="1497662"/>
                  <a:pt x="9378043" y="1518557"/>
                </a:cubicBezTo>
                <a:cubicBezTo>
                  <a:pt x="9410610" y="1594550"/>
                  <a:pt x="9383823" y="1526460"/>
                  <a:pt x="9399814" y="1578429"/>
                </a:cubicBezTo>
                <a:cubicBezTo>
                  <a:pt x="9404876" y="1594880"/>
                  <a:pt x="9411614" y="1610810"/>
                  <a:pt x="9416143" y="1627415"/>
                </a:cubicBezTo>
                <a:cubicBezTo>
                  <a:pt x="9422512" y="1650768"/>
                  <a:pt x="9424817" y="1675209"/>
                  <a:pt x="9432471" y="1698172"/>
                </a:cubicBezTo>
                <a:cubicBezTo>
                  <a:pt x="9437603" y="1713567"/>
                  <a:pt x="9446986" y="1727201"/>
                  <a:pt x="9454243" y="1741715"/>
                </a:cubicBezTo>
                <a:cubicBezTo>
                  <a:pt x="9456057" y="1752601"/>
                  <a:pt x="9456195" y="1763903"/>
                  <a:pt x="9459685" y="1774372"/>
                </a:cubicBezTo>
                <a:cubicBezTo>
                  <a:pt x="9461754" y="1780578"/>
                  <a:pt x="9467104" y="1785153"/>
                  <a:pt x="9470571" y="1790700"/>
                </a:cubicBezTo>
                <a:cubicBezTo>
                  <a:pt x="9476178" y="1799671"/>
                  <a:pt x="9481457" y="1808843"/>
                  <a:pt x="9486900" y="1817915"/>
                </a:cubicBezTo>
                <a:cubicBezTo>
                  <a:pt x="9488714" y="1828801"/>
                  <a:pt x="9489949" y="1839799"/>
                  <a:pt x="9492343" y="1850572"/>
                </a:cubicBezTo>
                <a:cubicBezTo>
                  <a:pt x="9493587" y="1856172"/>
                  <a:pt x="9492048" y="1866900"/>
                  <a:pt x="9497785" y="1866900"/>
                </a:cubicBezTo>
                <a:cubicBezTo>
                  <a:pt x="9504326" y="1866900"/>
                  <a:pt x="9506273" y="1856658"/>
                  <a:pt x="9508671" y="1850572"/>
                </a:cubicBezTo>
                <a:cubicBezTo>
                  <a:pt x="9684196" y="1405014"/>
                  <a:pt x="9455300" y="1968328"/>
                  <a:pt x="9622971" y="1524000"/>
                </a:cubicBezTo>
                <a:cubicBezTo>
                  <a:pt x="9719170" y="1269074"/>
                  <a:pt x="9637685" y="1530432"/>
                  <a:pt x="9726385" y="1268186"/>
                </a:cubicBezTo>
                <a:cubicBezTo>
                  <a:pt x="9753226" y="1188830"/>
                  <a:pt x="9769007" y="1105448"/>
                  <a:pt x="9802585" y="1028700"/>
                </a:cubicBezTo>
                <a:cubicBezTo>
                  <a:pt x="9815285" y="999672"/>
                  <a:pt x="9829311" y="971188"/>
                  <a:pt x="9840685" y="941615"/>
                </a:cubicBezTo>
                <a:cubicBezTo>
                  <a:pt x="9847485" y="923936"/>
                  <a:pt x="9851024" y="905156"/>
                  <a:pt x="9857014" y="887186"/>
                </a:cubicBezTo>
                <a:cubicBezTo>
                  <a:pt x="9861916" y="872480"/>
                  <a:pt x="9867900" y="858157"/>
                  <a:pt x="9873343" y="843643"/>
                </a:cubicBezTo>
                <a:cubicBezTo>
                  <a:pt x="9884495" y="732108"/>
                  <a:pt x="9868490" y="807648"/>
                  <a:pt x="9971314" y="647700"/>
                </a:cubicBezTo>
                <a:cubicBezTo>
                  <a:pt x="9989825" y="618905"/>
                  <a:pt x="10000158" y="583357"/>
                  <a:pt x="10025743" y="560615"/>
                </a:cubicBezTo>
                <a:cubicBezTo>
                  <a:pt x="10058400" y="531586"/>
                  <a:pt x="10087359" y="497766"/>
                  <a:pt x="10123714" y="473529"/>
                </a:cubicBezTo>
                <a:cubicBezTo>
                  <a:pt x="10129157" y="469900"/>
                  <a:pt x="10135120" y="466951"/>
                  <a:pt x="10140043" y="462643"/>
                </a:cubicBezTo>
                <a:cubicBezTo>
                  <a:pt x="10149698" y="454195"/>
                  <a:pt x="10156994" y="443126"/>
                  <a:pt x="10167257" y="435429"/>
                </a:cubicBezTo>
                <a:cubicBezTo>
                  <a:pt x="10171847" y="431987"/>
                  <a:pt x="10177861" y="430368"/>
                  <a:pt x="10183585" y="429986"/>
                </a:cubicBezTo>
                <a:cubicBezTo>
                  <a:pt x="10205308" y="428538"/>
                  <a:pt x="10227128" y="429986"/>
                  <a:pt x="10248900" y="429986"/>
                </a:cubicBezTo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C4EC0D32-8311-BA7A-C210-D3821F7FD827}"/>
              </a:ext>
            </a:extLst>
          </p:cNvPr>
          <p:cNvSpPr/>
          <p:nvPr/>
        </p:nvSpPr>
        <p:spPr>
          <a:xfrm>
            <a:off x="963386" y="3009900"/>
            <a:ext cx="10276114" cy="2231571"/>
          </a:xfrm>
          <a:custGeom>
            <a:avLst/>
            <a:gdLst>
              <a:gd name="csX0" fmla="*/ 0 w 10276114"/>
              <a:gd name="csY0" fmla="*/ 1877786 h 2231571"/>
              <a:gd name="csX1" fmla="*/ 114300 w 10276114"/>
              <a:gd name="csY1" fmla="*/ 1894114 h 2231571"/>
              <a:gd name="csX2" fmla="*/ 174171 w 10276114"/>
              <a:gd name="csY2" fmla="*/ 1905000 h 2231571"/>
              <a:gd name="csX3" fmla="*/ 381000 w 10276114"/>
              <a:gd name="csY3" fmla="*/ 1899557 h 2231571"/>
              <a:gd name="csX4" fmla="*/ 402771 w 10276114"/>
              <a:gd name="csY4" fmla="*/ 1888671 h 2231571"/>
              <a:gd name="csX5" fmla="*/ 854528 w 10276114"/>
              <a:gd name="csY5" fmla="*/ 1861457 h 2231571"/>
              <a:gd name="csX6" fmla="*/ 898071 w 10276114"/>
              <a:gd name="csY6" fmla="*/ 1834243 h 2231571"/>
              <a:gd name="csX7" fmla="*/ 996043 w 10276114"/>
              <a:gd name="csY7" fmla="*/ 1747157 h 2231571"/>
              <a:gd name="csX8" fmla="*/ 1066800 w 10276114"/>
              <a:gd name="csY8" fmla="*/ 1660071 h 2231571"/>
              <a:gd name="csX9" fmla="*/ 1099457 w 10276114"/>
              <a:gd name="csY9" fmla="*/ 1611086 h 2231571"/>
              <a:gd name="csX10" fmla="*/ 1132114 w 10276114"/>
              <a:gd name="csY10" fmla="*/ 1567543 h 2231571"/>
              <a:gd name="csX11" fmla="*/ 1148443 w 10276114"/>
              <a:gd name="csY11" fmla="*/ 1540329 h 2231571"/>
              <a:gd name="csX12" fmla="*/ 1159328 w 10276114"/>
              <a:gd name="csY12" fmla="*/ 1513114 h 2231571"/>
              <a:gd name="csX13" fmla="*/ 1181100 w 10276114"/>
              <a:gd name="csY13" fmla="*/ 1507671 h 2231571"/>
              <a:gd name="csX14" fmla="*/ 1240971 w 10276114"/>
              <a:gd name="csY14" fmla="*/ 1458686 h 2231571"/>
              <a:gd name="csX15" fmla="*/ 1311728 w 10276114"/>
              <a:gd name="csY15" fmla="*/ 1382486 h 2231571"/>
              <a:gd name="csX16" fmla="*/ 1366157 w 10276114"/>
              <a:gd name="csY16" fmla="*/ 1333500 h 2231571"/>
              <a:gd name="csX17" fmla="*/ 1387928 w 10276114"/>
              <a:gd name="csY17" fmla="*/ 1306286 h 2231571"/>
              <a:gd name="csX18" fmla="*/ 1502228 w 10276114"/>
              <a:gd name="csY18" fmla="*/ 1191986 h 2231571"/>
              <a:gd name="csX19" fmla="*/ 1562100 w 10276114"/>
              <a:gd name="csY19" fmla="*/ 1143000 h 2231571"/>
              <a:gd name="csX20" fmla="*/ 1621971 w 10276114"/>
              <a:gd name="csY20" fmla="*/ 1088571 h 2231571"/>
              <a:gd name="csX21" fmla="*/ 1785257 w 10276114"/>
              <a:gd name="csY21" fmla="*/ 1328057 h 2231571"/>
              <a:gd name="csX22" fmla="*/ 1834243 w 10276114"/>
              <a:gd name="csY22" fmla="*/ 1387929 h 2231571"/>
              <a:gd name="csX23" fmla="*/ 1883228 w 10276114"/>
              <a:gd name="csY23" fmla="*/ 1453243 h 2231571"/>
              <a:gd name="csX24" fmla="*/ 1899557 w 10276114"/>
              <a:gd name="csY24" fmla="*/ 1480457 h 2231571"/>
              <a:gd name="csX25" fmla="*/ 1921328 w 10276114"/>
              <a:gd name="csY25" fmla="*/ 1507671 h 2231571"/>
              <a:gd name="csX26" fmla="*/ 1932214 w 10276114"/>
              <a:gd name="csY26" fmla="*/ 1524000 h 2231571"/>
              <a:gd name="csX27" fmla="*/ 1948543 w 10276114"/>
              <a:gd name="csY27" fmla="*/ 1529443 h 2231571"/>
              <a:gd name="csX28" fmla="*/ 2062843 w 10276114"/>
              <a:gd name="csY28" fmla="*/ 1774371 h 2231571"/>
              <a:gd name="csX29" fmla="*/ 2095500 w 10276114"/>
              <a:gd name="csY29" fmla="*/ 1845129 h 2231571"/>
              <a:gd name="csX30" fmla="*/ 2133600 w 10276114"/>
              <a:gd name="csY30" fmla="*/ 1921329 h 2231571"/>
              <a:gd name="csX31" fmla="*/ 2149928 w 10276114"/>
              <a:gd name="csY31" fmla="*/ 1970314 h 2231571"/>
              <a:gd name="csX32" fmla="*/ 2160814 w 10276114"/>
              <a:gd name="csY32" fmla="*/ 2008414 h 2231571"/>
              <a:gd name="csX33" fmla="*/ 2242457 w 10276114"/>
              <a:gd name="csY33" fmla="*/ 2100943 h 2231571"/>
              <a:gd name="csX34" fmla="*/ 2275114 w 10276114"/>
              <a:gd name="csY34" fmla="*/ 2128157 h 2231571"/>
              <a:gd name="csX35" fmla="*/ 2307771 w 10276114"/>
              <a:gd name="csY35" fmla="*/ 2139043 h 2231571"/>
              <a:gd name="csX36" fmla="*/ 2324100 w 10276114"/>
              <a:gd name="csY36" fmla="*/ 2155371 h 2231571"/>
              <a:gd name="csX37" fmla="*/ 2334985 w 10276114"/>
              <a:gd name="csY37" fmla="*/ 2171700 h 2231571"/>
              <a:gd name="csX38" fmla="*/ 2351314 w 10276114"/>
              <a:gd name="csY38" fmla="*/ 2177143 h 2231571"/>
              <a:gd name="csX39" fmla="*/ 2411185 w 10276114"/>
              <a:gd name="csY39" fmla="*/ 2231571 h 2231571"/>
              <a:gd name="csX40" fmla="*/ 2509157 w 10276114"/>
              <a:gd name="csY40" fmla="*/ 2139043 h 2231571"/>
              <a:gd name="csX41" fmla="*/ 2579914 w 10276114"/>
              <a:gd name="csY41" fmla="*/ 2062843 h 2231571"/>
              <a:gd name="csX42" fmla="*/ 2683328 w 10276114"/>
              <a:gd name="csY42" fmla="*/ 1992086 h 2231571"/>
              <a:gd name="csX43" fmla="*/ 2726871 w 10276114"/>
              <a:gd name="csY43" fmla="*/ 1953986 h 2231571"/>
              <a:gd name="csX44" fmla="*/ 2764971 w 10276114"/>
              <a:gd name="csY44" fmla="*/ 1915886 h 2231571"/>
              <a:gd name="csX45" fmla="*/ 2775857 w 10276114"/>
              <a:gd name="csY45" fmla="*/ 1899557 h 2231571"/>
              <a:gd name="csX46" fmla="*/ 2813957 w 10276114"/>
              <a:gd name="csY46" fmla="*/ 1877786 h 2231571"/>
              <a:gd name="csX47" fmla="*/ 2917371 w 10276114"/>
              <a:gd name="csY47" fmla="*/ 1845129 h 2231571"/>
              <a:gd name="csX48" fmla="*/ 3113314 w 10276114"/>
              <a:gd name="csY48" fmla="*/ 1861457 h 2231571"/>
              <a:gd name="csX49" fmla="*/ 3145971 w 10276114"/>
              <a:gd name="csY49" fmla="*/ 1866900 h 2231571"/>
              <a:gd name="csX50" fmla="*/ 3205843 w 10276114"/>
              <a:gd name="csY50" fmla="*/ 1872343 h 2231571"/>
              <a:gd name="csX51" fmla="*/ 3287485 w 10276114"/>
              <a:gd name="csY51" fmla="*/ 1758043 h 2231571"/>
              <a:gd name="csX52" fmla="*/ 3369128 w 10276114"/>
              <a:gd name="csY52" fmla="*/ 1616529 h 2231571"/>
              <a:gd name="csX53" fmla="*/ 3439885 w 10276114"/>
              <a:gd name="csY53" fmla="*/ 1534886 h 2231571"/>
              <a:gd name="csX54" fmla="*/ 3483428 w 10276114"/>
              <a:gd name="csY54" fmla="*/ 1496786 h 2231571"/>
              <a:gd name="csX55" fmla="*/ 3532414 w 10276114"/>
              <a:gd name="csY55" fmla="*/ 1453243 h 2231571"/>
              <a:gd name="csX56" fmla="*/ 3575957 w 10276114"/>
              <a:gd name="csY56" fmla="*/ 1317171 h 2231571"/>
              <a:gd name="csX57" fmla="*/ 3603171 w 10276114"/>
              <a:gd name="csY57" fmla="*/ 1230086 h 2231571"/>
              <a:gd name="csX58" fmla="*/ 3652157 w 10276114"/>
              <a:gd name="csY58" fmla="*/ 1050471 h 2231571"/>
              <a:gd name="csX59" fmla="*/ 3695700 w 10276114"/>
              <a:gd name="csY59" fmla="*/ 952500 h 2231571"/>
              <a:gd name="csX60" fmla="*/ 3717471 w 10276114"/>
              <a:gd name="csY60" fmla="*/ 876300 h 2231571"/>
              <a:gd name="csX61" fmla="*/ 3777343 w 10276114"/>
              <a:gd name="csY61" fmla="*/ 653143 h 2231571"/>
              <a:gd name="csX62" fmla="*/ 3799114 w 10276114"/>
              <a:gd name="csY62" fmla="*/ 598714 h 2231571"/>
              <a:gd name="csX63" fmla="*/ 3831771 w 10276114"/>
              <a:gd name="csY63" fmla="*/ 506186 h 2231571"/>
              <a:gd name="csX64" fmla="*/ 3858985 w 10276114"/>
              <a:gd name="csY64" fmla="*/ 440871 h 2231571"/>
              <a:gd name="csX65" fmla="*/ 3880757 w 10276114"/>
              <a:gd name="csY65" fmla="*/ 413657 h 2231571"/>
              <a:gd name="csX66" fmla="*/ 3897085 w 10276114"/>
              <a:gd name="csY66" fmla="*/ 381000 h 2231571"/>
              <a:gd name="csX67" fmla="*/ 3935185 w 10276114"/>
              <a:gd name="csY67" fmla="*/ 364671 h 2231571"/>
              <a:gd name="csX68" fmla="*/ 4044043 w 10276114"/>
              <a:gd name="csY68" fmla="*/ 370114 h 2231571"/>
              <a:gd name="csX69" fmla="*/ 4082143 w 10276114"/>
              <a:gd name="csY69" fmla="*/ 375557 h 2231571"/>
              <a:gd name="csX70" fmla="*/ 4359728 w 10276114"/>
              <a:gd name="csY70" fmla="*/ 386443 h 2231571"/>
              <a:gd name="csX71" fmla="*/ 4397828 w 10276114"/>
              <a:gd name="csY71" fmla="*/ 451757 h 2231571"/>
              <a:gd name="csX72" fmla="*/ 4435928 w 10276114"/>
              <a:gd name="csY72" fmla="*/ 484414 h 2231571"/>
              <a:gd name="csX73" fmla="*/ 4495800 w 10276114"/>
              <a:gd name="csY73" fmla="*/ 555171 h 2231571"/>
              <a:gd name="csX74" fmla="*/ 4523014 w 10276114"/>
              <a:gd name="csY74" fmla="*/ 587829 h 2231571"/>
              <a:gd name="csX75" fmla="*/ 4539343 w 10276114"/>
              <a:gd name="csY75" fmla="*/ 609600 h 2231571"/>
              <a:gd name="csX76" fmla="*/ 4550228 w 10276114"/>
              <a:gd name="csY76" fmla="*/ 631371 h 2231571"/>
              <a:gd name="csX77" fmla="*/ 4572000 w 10276114"/>
              <a:gd name="csY77" fmla="*/ 647700 h 2231571"/>
              <a:gd name="csX78" fmla="*/ 4593771 w 10276114"/>
              <a:gd name="csY78" fmla="*/ 669471 h 2231571"/>
              <a:gd name="csX79" fmla="*/ 4664528 w 10276114"/>
              <a:gd name="csY79" fmla="*/ 696686 h 2231571"/>
              <a:gd name="csX80" fmla="*/ 4686300 w 10276114"/>
              <a:gd name="csY80" fmla="*/ 718457 h 2231571"/>
              <a:gd name="csX81" fmla="*/ 4708071 w 10276114"/>
              <a:gd name="csY81" fmla="*/ 723900 h 2231571"/>
              <a:gd name="csX82" fmla="*/ 4740728 w 10276114"/>
              <a:gd name="csY82" fmla="*/ 762000 h 2231571"/>
              <a:gd name="csX83" fmla="*/ 4773385 w 10276114"/>
              <a:gd name="csY83" fmla="*/ 772886 h 2231571"/>
              <a:gd name="csX84" fmla="*/ 4795157 w 10276114"/>
              <a:gd name="csY84" fmla="*/ 783771 h 2231571"/>
              <a:gd name="csX85" fmla="*/ 4876800 w 10276114"/>
              <a:gd name="csY85" fmla="*/ 685800 h 2231571"/>
              <a:gd name="csX86" fmla="*/ 4904014 w 10276114"/>
              <a:gd name="csY86" fmla="*/ 647700 h 2231571"/>
              <a:gd name="csX87" fmla="*/ 4936671 w 10276114"/>
              <a:gd name="csY87" fmla="*/ 615043 h 2231571"/>
              <a:gd name="csX88" fmla="*/ 4969328 w 10276114"/>
              <a:gd name="csY88" fmla="*/ 566057 h 2231571"/>
              <a:gd name="csX89" fmla="*/ 5001985 w 10276114"/>
              <a:gd name="csY89" fmla="*/ 522514 h 2231571"/>
              <a:gd name="csX90" fmla="*/ 5061857 w 10276114"/>
              <a:gd name="csY90" fmla="*/ 424543 h 2231571"/>
              <a:gd name="csX91" fmla="*/ 5089071 w 10276114"/>
              <a:gd name="csY91" fmla="*/ 408214 h 2231571"/>
              <a:gd name="csX92" fmla="*/ 5127171 w 10276114"/>
              <a:gd name="csY92" fmla="*/ 386443 h 2231571"/>
              <a:gd name="csX93" fmla="*/ 5138057 w 10276114"/>
              <a:gd name="csY93" fmla="*/ 381000 h 2231571"/>
              <a:gd name="csX94" fmla="*/ 5214257 w 10276114"/>
              <a:gd name="csY94" fmla="*/ 647700 h 2231571"/>
              <a:gd name="csX95" fmla="*/ 5285014 w 10276114"/>
              <a:gd name="csY95" fmla="*/ 832757 h 2231571"/>
              <a:gd name="csX96" fmla="*/ 5361214 w 10276114"/>
              <a:gd name="csY96" fmla="*/ 1045029 h 2231571"/>
              <a:gd name="csX97" fmla="*/ 5399314 w 10276114"/>
              <a:gd name="csY97" fmla="*/ 1143000 h 2231571"/>
              <a:gd name="csX98" fmla="*/ 5410200 w 10276114"/>
              <a:gd name="csY98" fmla="*/ 1170214 h 2231571"/>
              <a:gd name="csX99" fmla="*/ 5437414 w 10276114"/>
              <a:gd name="csY99" fmla="*/ 1208314 h 2231571"/>
              <a:gd name="csX100" fmla="*/ 5464628 w 10276114"/>
              <a:gd name="csY100" fmla="*/ 1257300 h 2231571"/>
              <a:gd name="csX101" fmla="*/ 5502728 w 10276114"/>
              <a:gd name="csY101" fmla="*/ 1311729 h 2231571"/>
              <a:gd name="csX102" fmla="*/ 5535385 w 10276114"/>
              <a:gd name="csY102" fmla="*/ 1393371 h 2231571"/>
              <a:gd name="csX103" fmla="*/ 5562600 w 10276114"/>
              <a:gd name="csY103" fmla="*/ 1453243 h 2231571"/>
              <a:gd name="csX104" fmla="*/ 5568043 w 10276114"/>
              <a:gd name="csY104" fmla="*/ 1475014 h 2231571"/>
              <a:gd name="csX105" fmla="*/ 5959928 w 10276114"/>
              <a:gd name="csY105" fmla="*/ 1469571 h 2231571"/>
              <a:gd name="csX106" fmla="*/ 6308271 w 10276114"/>
              <a:gd name="csY106" fmla="*/ 1475014 h 2231571"/>
              <a:gd name="csX107" fmla="*/ 6357257 w 10276114"/>
              <a:gd name="csY107" fmla="*/ 1442357 h 2231571"/>
              <a:gd name="csX108" fmla="*/ 6471557 w 10276114"/>
              <a:gd name="csY108" fmla="*/ 1333500 h 2231571"/>
              <a:gd name="csX109" fmla="*/ 6525985 w 10276114"/>
              <a:gd name="csY109" fmla="*/ 1279071 h 2231571"/>
              <a:gd name="csX110" fmla="*/ 6574971 w 10276114"/>
              <a:gd name="csY110" fmla="*/ 1235529 h 2231571"/>
              <a:gd name="csX111" fmla="*/ 6623957 w 10276114"/>
              <a:gd name="csY111" fmla="*/ 1186543 h 2231571"/>
              <a:gd name="csX112" fmla="*/ 6640285 w 10276114"/>
              <a:gd name="csY112" fmla="*/ 1164771 h 2231571"/>
              <a:gd name="csX113" fmla="*/ 6711043 w 10276114"/>
              <a:gd name="csY113" fmla="*/ 1094014 h 2231571"/>
              <a:gd name="csX114" fmla="*/ 6798128 w 10276114"/>
              <a:gd name="csY114" fmla="*/ 1088571 h 2231571"/>
              <a:gd name="csX115" fmla="*/ 6841671 w 10276114"/>
              <a:gd name="csY115" fmla="*/ 1083129 h 2231571"/>
              <a:gd name="csX116" fmla="*/ 7004957 w 10276114"/>
              <a:gd name="csY116" fmla="*/ 1077686 h 2231571"/>
              <a:gd name="csX117" fmla="*/ 7021285 w 10276114"/>
              <a:gd name="csY117" fmla="*/ 1088571 h 2231571"/>
              <a:gd name="csX118" fmla="*/ 7086600 w 10276114"/>
              <a:gd name="csY118" fmla="*/ 1094014 h 2231571"/>
              <a:gd name="csX119" fmla="*/ 7184571 w 10276114"/>
              <a:gd name="csY119" fmla="*/ 974271 h 2231571"/>
              <a:gd name="csX120" fmla="*/ 7217228 w 10276114"/>
              <a:gd name="csY120" fmla="*/ 914400 h 2231571"/>
              <a:gd name="csX121" fmla="*/ 7293428 w 10276114"/>
              <a:gd name="csY121" fmla="*/ 762000 h 2231571"/>
              <a:gd name="csX122" fmla="*/ 7385957 w 10276114"/>
              <a:gd name="csY122" fmla="*/ 527957 h 2231571"/>
              <a:gd name="csX123" fmla="*/ 7434943 w 10276114"/>
              <a:gd name="csY123" fmla="*/ 462643 h 2231571"/>
              <a:gd name="csX124" fmla="*/ 7451271 w 10276114"/>
              <a:gd name="csY124" fmla="*/ 429986 h 2231571"/>
              <a:gd name="csX125" fmla="*/ 7483928 w 10276114"/>
              <a:gd name="csY125" fmla="*/ 402771 h 2231571"/>
              <a:gd name="csX126" fmla="*/ 7500257 w 10276114"/>
              <a:gd name="csY126" fmla="*/ 381000 h 2231571"/>
              <a:gd name="csX127" fmla="*/ 7516585 w 10276114"/>
              <a:gd name="csY127" fmla="*/ 375557 h 2231571"/>
              <a:gd name="csX128" fmla="*/ 7571014 w 10276114"/>
              <a:gd name="csY128" fmla="*/ 370114 h 2231571"/>
              <a:gd name="csX129" fmla="*/ 7766957 w 10276114"/>
              <a:gd name="csY129" fmla="*/ 375557 h 2231571"/>
              <a:gd name="csX130" fmla="*/ 7962900 w 10276114"/>
              <a:gd name="csY130" fmla="*/ 310243 h 2231571"/>
              <a:gd name="csX131" fmla="*/ 8039100 w 10276114"/>
              <a:gd name="csY131" fmla="*/ 234043 h 2231571"/>
              <a:gd name="csX132" fmla="*/ 8088085 w 10276114"/>
              <a:gd name="csY132" fmla="*/ 195943 h 2231571"/>
              <a:gd name="csX133" fmla="*/ 8131628 w 10276114"/>
              <a:gd name="csY133" fmla="*/ 146957 h 2231571"/>
              <a:gd name="csX134" fmla="*/ 8186057 w 10276114"/>
              <a:gd name="csY134" fmla="*/ 92529 h 2231571"/>
              <a:gd name="csX135" fmla="*/ 8224157 w 10276114"/>
              <a:gd name="csY135" fmla="*/ 59871 h 2231571"/>
              <a:gd name="csX136" fmla="*/ 8240485 w 10276114"/>
              <a:gd name="csY136" fmla="*/ 38100 h 2231571"/>
              <a:gd name="csX137" fmla="*/ 8284028 w 10276114"/>
              <a:gd name="csY137" fmla="*/ 0 h 2231571"/>
              <a:gd name="csX138" fmla="*/ 8338457 w 10276114"/>
              <a:gd name="csY138" fmla="*/ 119743 h 2231571"/>
              <a:gd name="csX139" fmla="*/ 8371114 w 10276114"/>
              <a:gd name="csY139" fmla="*/ 217714 h 2231571"/>
              <a:gd name="csX140" fmla="*/ 8550728 w 10276114"/>
              <a:gd name="csY140" fmla="*/ 647700 h 2231571"/>
              <a:gd name="csX141" fmla="*/ 8572500 w 10276114"/>
              <a:gd name="csY141" fmla="*/ 723900 h 2231571"/>
              <a:gd name="csX142" fmla="*/ 8626928 w 10276114"/>
              <a:gd name="csY142" fmla="*/ 887186 h 2231571"/>
              <a:gd name="csX143" fmla="*/ 8654143 w 10276114"/>
              <a:gd name="csY143" fmla="*/ 996043 h 2231571"/>
              <a:gd name="csX144" fmla="*/ 8665028 w 10276114"/>
              <a:gd name="csY144" fmla="*/ 1055914 h 2231571"/>
              <a:gd name="csX145" fmla="*/ 8675914 w 10276114"/>
              <a:gd name="csY145" fmla="*/ 1083129 h 2231571"/>
              <a:gd name="csX146" fmla="*/ 8681357 w 10276114"/>
              <a:gd name="csY146" fmla="*/ 1121229 h 2231571"/>
              <a:gd name="csX147" fmla="*/ 8686800 w 10276114"/>
              <a:gd name="csY147" fmla="*/ 1143000 h 2231571"/>
              <a:gd name="csX148" fmla="*/ 8811985 w 10276114"/>
              <a:gd name="csY148" fmla="*/ 903514 h 2231571"/>
              <a:gd name="csX149" fmla="*/ 8899071 w 10276114"/>
              <a:gd name="csY149" fmla="*/ 691243 h 2231571"/>
              <a:gd name="csX150" fmla="*/ 8964385 w 10276114"/>
              <a:gd name="csY150" fmla="*/ 500743 h 2231571"/>
              <a:gd name="csX151" fmla="*/ 8980714 w 10276114"/>
              <a:gd name="csY151" fmla="*/ 446314 h 2231571"/>
              <a:gd name="csX152" fmla="*/ 8991600 w 10276114"/>
              <a:gd name="csY152" fmla="*/ 413657 h 2231571"/>
              <a:gd name="csX153" fmla="*/ 9013371 w 10276114"/>
              <a:gd name="csY153" fmla="*/ 386443 h 2231571"/>
              <a:gd name="csX154" fmla="*/ 9024257 w 10276114"/>
              <a:gd name="csY154" fmla="*/ 364671 h 2231571"/>
              <a:gd name="csX155" fmla="*/ 9051471 w 10276114"/>
              <a:gd name="csY155" fmla="*/ 359229 h 2231571"/>
              <a:gd name="csX156" fmla="*/ 9263743 w 10276114"/>
              <a:gd name="csY156" fmla="*/ 370114 h 2231571"/>
              <a:gd name="csX157" fmla="*/ 9476014 w 10276114"/>
              <a:gd name="csY157" fmla="*/ 381000 h 2231571"/>
              <a:gd name="csX158" fmla="*/ 9568543 w 10276114"/>
              <a:gd name="csY158" fmla="*/ 288471 h 2231571"/>
              <a:gd name="csX159" fmla="*/ 9677400 w 10276114"/>
              <a:gd name="csY159" fmla="*/ 168729 h 2231571"/>
              <a:gd name="csX160" fmla="*/ 9726385 w 10276114"/>
              <a:gd name="csY160" fmla="*/ 130629 h 2231571"/>
              <a:gd name="csX161" fmla="*/ 9764485 w 10276114"/>
              <a:gd name="csY161" fmla="*/ 97971 h 2231571"/>
              <a:gd name="csX162" fmla="*/ 9786257 w 10276114"/>
              <a:gd name="csY162" fmla="*/ 76200 h 2231571"/>
              <a:gd name="csX163" fmla="*/ 9829800 w 10276114"/>
              <a:gd name="csY163" fmla="*/ 54429 h 2231571"/>
              <a:gd name="csX164" fmla="*/ 9857014 w 10276114"/>
              <a:gd name="csY164" fmla="*/ 27214 h 2231571"/>
              <a:gd name="csX165" fmla="*/ 9965871 w 10276114"/>
              <a:gd name="csY165" fmla="*/ 10886 h 2231571"/>
              <a:gd name="csX166" fmla="*/ 10276114 w 10276114"/>
              <a:gd name="csY166" fmla="*/ 16329 h 2231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</a:cxnLst>
            <a:rect l="l" t="t" r="r" b="b"/>
            <a:pathLst>
              <a:path w="10276114" h="2231571">
                <a:moveTo>
                  <a:pt x="0" y="1877786"/>
                </a:moveTo>
                <a:lnTo>
                  <a:pt x="114300" y="1894114"/>
                </a:lnTo>
                <a:cubicBezTo>
                  <a:pt x="166792" y="1901354"/>
                  <a:pt x="142689" y="1894505"/>
                  <a:pt x="174171" y="1905000"/>
                </a:cubicBezTo>
                <a:cubicBezTo>
                  <a:pt x="243114" y="1903186"/>
                  <a:pt x="312208" y="1904471"/>
                  <a:pt x="381000" y="1899557"/>
                </a:cubicBezTo>
                <a:cubicBezTo>
                  <a:pt x="389093" y="1898979"/>
                  <a:pt x="394683" y="1889322"/>
                  <a:pt x="402771" y="1888671"/>
                </a:cubicBezTo>
                <a:cubicBezTo>
                  <a:pt x="553144" y="1876572"/>
                  <a:pt x="703942" y="1870528"/>
                  <a:pt x="854528" y="1861457"/>
                </a:cubicBezTo>
                <a:cubicBezTo>
                  <a:pt x="869042" y="1852386"/>
                  <a:pt x="884756" y="1844998"/>
                  <a:pt x="898071" y="1834243"/>
                </a:cubicBezTo>
                <a:cubicBezTo>
                  <a:pt x="932062" y="1806789"/>
                  <a:pt x="967270" y="1780040"/>
                  <a:pt x="996043" y="1747157"/>
                </a:cubicBezTo>
                <a:cubicBezTo>
                  <a:pt x="1031783" y="1706311"/>
                  <a:pt x="1036031" y="1703661"/>
                  <a:pt x="1066800" y="1660071"/>
                </a:cubicBezTo>
                <a:cubicBezTo>
                  <a:pt x="1078117" y="1644039"/>
                  <a:pt x="1088140" y="1627118"/>
                  <a:pt x="1099457" y="1611086"/>
                </a:cubicBezTo>
                <a:cubicBezTo>
                  <a:pt x="1109920" y="1596264"/>
                  <a:pt x="1121787" y="1582460"/>
                  <a:pt x="1132114" y="1567543"/>
                </a:cubicBezTo>
                <a:cubicBezTo>
                  <a:pt x="1138136" y="1558845"/>
                  <a:pt x="1143712" y="1549791"/>
                  <a:pt x="1148443" y="1540329"/>
                </a:cubicBezTo>
                <a:cubicBezTo>
                  <a:pt x="1152812" y="1531590"/>
                  <a:pt x="1152419" y="1520023"/>
                  <a:pt x="1159328" y="1513114"/>
                </a:cubicBezTo>
                <a:cubicBezTo>
                  <a:pt x="1164618" y="1507824"/>
                  <a:pt x="1173843" y="1509485"/>
                  <a:pt x="1181100" y="1507671"/>
                </a:cubicBezTo>
                <a:cubicBezTo>
                  <a:pt x="1207311" y="1490197"/>
                  <a:pt x="1210679" y="1488978"/>
                  <a:pt x="1240971" y="1458686"/>
                </a:cubicBezTo>
                <a:cubicBezTo>
                  <a:pt x="1265481" y="1434176"/>
                  <a:pt x="1287218" y="1406996"/>
                  <a:pt x="1311728" y="1382486"/>
                </a:cubicBezTo>
                <a:cubicBezTo>
                  <a:pt x="1328988" y="1365226"/>
                  <a:pt x="1348897" y="1350760"/>
                  <a:pt x="1366157" y="1333500"/>
                </a:cubicBezTo>
                <a:cubicBezTo>
                  <a:pt x="1374371" y="1325286"/>
                  <a:pt x="1379876" y="1314660"/>
                  <a:pt x="1387928" y="1306286"/>
                </a:cubicBezTo>
                <a:cubicBezTo>
                  <a:pt x="1425274" y="1267446"/>
                  <a:pt x="1460526" y="1226106"/>
                  <a:pt x="1502228" y="1191986"/>
                </a:cubicBezTo>
                <a:cubicBezTo>
                  <a:pt x="1522185" y="1175657"/>
                  <a:pt x="1542827" y="1160131"/>
                  <a:pt x="1562100" y="1143000"/>
                </a:cubicBezTo>
                <a:cubicBezTo>
                  <a:pt x="1642236" y="1071768"/>
                  <a:pt x="1567840" y="1129171"/>
                  <a:pt x="1621971" y="1088571"/>
                </a:cubicBezTo>
                <a:cubicBezTo>
                  <a:pt x="1671861" y="1152067"/>
                  <a:pt x="1763857" y="1263858"/>
                  <a:pt x="1785257" y="1328057"/>
                </a:cubicBezTo>
                <a:cubicBezTo>
                  <a:pt x="1801079" y="1375520"/>
                  <a:pt x="1786806" y="1354044"/>
                  <a:pt x="1834243" y="1387929"/>
                </a:cubicBezTo>
                <a:cubicBezTo>
                  <a:pt x="1909857" y="1501352"/>
                  <a:pt x="1797834" y="1335828"/>
                  <a:pt x="1883228" y="1453243"/>
                </a:cubicBezTo>
                <a:cubicBezTo>
                  <a:pt x="1889450" y="1461799"/>
                  <a:pt x="1893490" y="1471790"/>
                  <a:pt x="1899557" y="1480457"/>
                </a:cubicBezTo>
                <a:cubicBezTo>
                  <a:pt x="1906219" y="1489974"/>
                  <a:pt x="1914358" y="1498377"/>
                  <a:pt x="1921328" y="1507671"/>
                </a:cubicBezTo>
                <a:cubicBezTo>
                  <a:pt x="1925253" y="1512904"/>
                  <a:pt x="1927106" y="1519913"/>
                  <a:pt x="1932214" y="1524000"/>
                </a:cubicBezTo>
                <a:cubicBezTo>
                  <a:pt x="1936694" y="1527584"/>
                  <a:pt x="1943100" y="1527629"/>
                  <a:pt x="1948543" y="1529443"/>
                </a:cubicBezTo>
                <a:cubicBezTo>
                  <a:pt x="2017128" y="1666612"/>
                  <a:pt x="1968683" y="1567218"/>
                  <a:pt x="2062843" y="1774371"/>
                </a:cubicBezTo>
                <a:cubicBezTo>
                  <a:pt x="2073592" y="1798019"/>
                  <a:pt x="2084231" y="1821724"/>
                  <a:pt x="2095500" y="1845129"/>
                </a:cubicBezTo>
                <a:cubicBezTo>
                  <a:pt x="2107819" y="1870716"/>
                  <a:pt x="2124620" y="1894388"/>
                  <a:pt x="2133600" y="1921329"/>
                </a:cubicBezTo>
                <a:cubicBezTo>
                  <a:pt x="2139043" y="1937657"/>
                  <a:pt x="2144794" y="1953886"/>
                  <a:pt x="2149928" y="1970314"/>
                </a:cubicBezTo>
                <a:cubicBezTo>
                  <a:pt x="2153868" y="1982921"/>
                  <a:pt x="2155279" y="1996421"/>
                  <a:pt x="2160814" y="2008414"/>
                </a:cubicBezTo>
                <a:cubicBezTo>
                  <a:pt x="2175523" y="2040283"/>
                  <a:pt x="2222344" y="2084182"/>
                  <a:pt x="2242457" y="2100943"/>
                </a:cubicBezTo>
                <a:cubicBezTo>
                  <a:pt x="2253343" y="2110014"/>
                  <a:pt x="2262874" y="2121017"/>
                  <a:pt x="2275114" y="2128157"/>
                </a:cubicBezTo>
                <a:cubicBezTo>
                  <a:pt x="2285025" y="2133939"/>
                  <a:pt x="2296885" y="2135414"/>
                  <a:pt x="2307771" y="2139043"/>
                </a:cubicBezTo>
                <a:cubicBezTo>
                  <a:pt x="2313214" y="2144486"/>
                  <a:pt x="2319172" y="2149458"/>
                  <a:pt x="2324100" y="2155371"/>
                </a:cubicBezTo>
                <a:cubicBezTo>
                  <a:pt x="2328288" y="2160396"/>
                  <a:pt x="2329877" y="2167613"/>
                  <a:pt x="2334985" y="2171700"/>
                </a:cubicBezTo>
                <a:cubicBezTo>
                  <a:pt x="2339465" y="2175284"/>
                  <a:pt x="2345871" y="2175329"/>
                  <a:pt x="2351314" y="2177143"/>
                </a:cubicBezTo>
                <a:cubicBezTo>
                  <a:pt x="2399482" y="2225311"/>
                  <a:pt x="2377778" y="2209300"/>
                  <a:pt x="2411185" y="2231571"/>
                </a:cubicBezTo>
                <a:cubicBezTo>
                  <a:pt x="2443842" y="2200728"/>
                  <a:pt x="2477394" y="2170806"/>
                  <a:pt x="2509157" y="2139043"/>
                </a:cubicBezTo>
                <a:cubicBezTo>
                  <a:pt x="2533667" y="2114533"/>
                  <a:pt x="2553422" y="2085195"/>
                  <a:pt x="2579914" y="2062843"/>
                </a:cubicBezTo>
                <a:cubicBezTo>
                  <a:pt x="2611837" y="2035908"/>
                  <a:pt x="2658267" y="2025500"/>
                  <a:pt x="2683328" y="1992086"/>
                </a:cubicBezTo>
                <a:cubicBezTo>
                  <a:pt x="2706004" y="1961851"/>
                  <a:pt x="2691878" y="1974981"/>
                  <a:pt x="2726871" y="1953986"/>
                </a:cubicBezTo>
                <a:cubicBezTo>
                  <a:pt x="2748385" y="1910957"/>
                  <a:pt x="2723110" y="1951766"/>
                  <a:pt x="2764971" y="1915886"/>
                </a:cubicBezTo>
                <a:cubicBezTo>
                  <a:pt x="2769938" y="1911629"/>
                  <a:pt x="2770693" y="1903573"/>
                  <a:pt x="2775857" y="1899557"/>
                </a:cubicBezTo>
                <a:cubicBezTo>
                  <a:pt x="2787403" y="1890577"/>
                  <a:pt x="2800702" y="1883972"/>
                  <a:pt x="2813957" y="1877786"/>
                </a:cubicBezTo>
                <a:cubicBezTo>
                  <a:pt x="2847137" y="1862302"/>
                  <a:pt x="2882220" y="1854715"/>
                  <a:pt x="2917371" y="1845129"/>
                </a:cubicBezTo>
                <a:lnTo>
                  <a:pt x="3113314" y="1861457"/>
                </a:lnTo>
                <a:cubicBezTo>
                  <a:pt x="3124300" y="1862503"/>
                  <a:pt x="3135011" y="1865611"/>
                  <a:pt x="3145971" y="1866900"/>
                </a:cubicBezTo>
                <a:cubicBezTo>
                  <a:pt x="3165873" y="1869242"/>
                  <a:pt x="3185886" y="1870529"/>
                  <a:pt x="3205843" y="1872343"/>
                </a:cubicBezTo>
                <a:cubicBezTo>
                  <a:pt x="3233057" y="1834243"/>
                  <a:pt x="3262294" y="1797510"/>
                  <a:pt x="3287485" y="1758043"/>
                </a:cubicBezTo>
                <a:cubicBezTo>
                  <a:pt x="3316786" y="1712138"/>
                  <a:pt x="3333461" y="1657683"/>
                  <a:pt x="3369128" y="1616529"/>
                </a:cubicBezTo>
                <a:cubicBezTo>
                  <a:pt x="3392714" y="1589315"/>
                  <a:pt x="3412783" y="1558600"/>
                  <a:pt x="3439885" y="1534886"/>
                </a:cubicBezTo>
                <a:cubicBezTo>
                  <a:pt x="3454399" y="1522186"/>
                  <a:pt x="3468263" y="1508701"/>
                  <a:pt x="3483428" y="1496786"/>
                </a:cubicBezTo>
                <a:cubicBezTo>
                  <a:pt x="3532373" y="1458329"/>
                  <a:pt x="3502175" y="1493560"/>
                  <a:pt x="3532414" y="1453243"/>
                </a:cubicBezTo>
                <a:cubicBezTo>
                  <a:pt x="3546928" y="1407886"/>
                  <a:pt x="3561563" y="1362567"/>
                  <a:pt x="3575957" y="1317171"/>
                </a:cubicBezTo>
                <a:cubicBezTo>
                  <a:pt x="3585149" y="1288181"/>
                  <a:pt x="3595795" y="1259591"/>
                  <a:pt x="3603171" y="1230086"/>
                </a:cubicBezTo>
                <a:cubicBezTo>
                  <a:pt x="3614778" y="1183658"/>
                  <a:pt x="3635799" y="1094511"/>
                  <a:pt x="3652157" y="1050471"/>
                </a:cubicBezTo>
                <a:cubicBezTo>
                  <a:pt x="3664600" y="1016970"/>
                  <a:pt x="3683152" y="985962"/>
                  <a:pt x="3695700" y="952500"/>
                </a:cubicBezTo>
                <a:cubicBezTo>
                  <a:pt x="3704975" y="927766"/>
                  <a:pt x="3710924" y="901892"/>
                  <a:pt x="3717471" y="876300"/>
                </a:cubicBezTo>
                <a:cubicBezTo>
                  <a:pt x="3749950" y="749337"/>
                  <a:pt x="3743121" y="747253"/>
                  <a:pt x="3777343" y="653143"/>
                </a:cubicBezTo>
                <a:cubicBezTo>
                  <a:pt x="3784021" y="634779"/>
                  <a:pt x="3792935" y="617252"/>
                  <a:pt x="3799114" y="598714"/>
                </a:cubicBezTo>
                <a:cubicBezTo>
                  <a:pt x="3840076" y="475826"/>
                  <a:pt x="3773179" y="642903"/>
                  <a:pt x="3831771" y="506186"/>
                </a:cubicBezTo>
                <a:cubicBezTo>
                  <a:pt x="3841062" y="484507"/>
                  <a:pt x="3844251" y="459288"/>
                  <a:pt x="3858985" y="440871"/>
                </a:cubicBezTo>
                <a:cubicBezTo>
                  <a:pt x="3866242" y="431800"/>
                  <a:pt x="3874520" y="423458"/>
                  <a:pt x="3880757" y="413657"/>
                </a:cubicBezTo>
                <a:cubicBezTo>
                  <a:pt x="3887291" y="403389"/>
                  <a:pt x="3889071" y="390159"/>
                  <a:pt x="3897085" y="381000"/>
                </a:cubicBezTo>
                <a:cubicBezTo>
                  <a:pt x="3902623" y="374670"/>
                  <a:pt x="3926266" y="367644"/>
                  <a:pt x="3935185" y="364671"/>
                </a:cubicBezTo>
                <a:cubicBezTo>
                  <a:pt x="3971471" y="366485"/>
                  <a:pt x="4007811" y="367430"/>
                  <a:pt x="4044043" y="370114"/>
                </a:cubicBezTo>
                <a:cubicBezTo>
                  <a:pt x="4056837" y="371062"/>
                  <a:pt x="4069342" y="374704"/>
                  <a:pt x="4082143" y="375557"/>
                </a:cubicBezTo>
                <a:cubicBezTo>
                  <a:pt x="4126283" y="378500"/>
                  <a:pt x="4326026" y="385239"/>
                  <a:pt x="4359728" y="386443"/>
                </a:cubicBezTo>
                <a:cubicBezTo>
                  <a:pt x="4369412" y="415494"/>
                  <a:pt x="4368709" y="418159"/>
                  <a:pt x="4397828" y="451757"/>
                </a:cubicBezTo>
                <a:cubicBezTo>
                  <a:pt x="4408783" y="464397"/>
                  <a:pt x="4424424" y="472271"/>
                  <a:pt x="4435928" y="484414"/>
                </a:cubicBezTo>
                <a:cubicBezTo>
                  <a:pt x="4457177" y="506843"/>
                  <a:pt x="4475899" y="531538"/>
                  <a:pt x="4495800" y="555171"/>
                </a:cubicBezTo>
                <a:cubicBezTo>
                  <a:pt x="4504928" y="566010"/>
                  <a:pt x="4514512" y="576493"/>
                  <a:pt x="4523014" y="587829"/>
                </a:cubicBezTo>
                <a:cubicBezTo>
                  <a:pt x="4528457" y="595086"/>
                  <a:pt x="4534535" y="601907"/>
                  <a:pt x="4539343" y="609600"/>
                </a:cubicBezTo>
                <a:cubicBezTo>
                  <a:pt x="4543643" y="616480"/>
                  <a:pt x="4544948" y="625211"/>
                  <a:pt x="4550228" y="631371"/>
                </a:cubicBezTo>
                <a:cubicBezTo>
                  <a:pt x="4556132" y="638259"/>
                  <a:pt x="4565173" y="641726"/>
                  <a:pt x="4572000" y="647700"/>
                </a:cubicBezTo>
                <a:cubicBezTo>
                  <a:pt x="4579724" y="654458"/>
                  <a:pt x="4585113" y="663961"/>
                  <a:pt x="4593771" y="669471"/>
                </a:cubicBezTo>
                <a:cubicBezTo>
                  <a:pt x="4609060" y="679201"/>
                  <a:pt x="4646464" y="690665"/>
                  <a:pt x="4664528" y="696686"/>
                </a:cubicBezTo>
                <a:cubicBezTo>
                  <a:pt x="4671785" y="703943"/>
                  <a:pt x="4677597" y="713018"/>
                  <a:pt x="4686300" y="718457"/>
                </a:cubicBezTo>
                <a:cubicBezTo>
                  <a:pt x="4692643" y="722422"/>
                  <a:pt x="4702230" y="719227"/>
                  <a:pt x="4708071" y="723900"/>
                </a:cubicBezTo>
                <a:cubicBezTo>
                  <a:pt x="4721132" y="734349"/>
                  <a:pt x="4727347" y="751964"/>
                  <a:pt x="4740728" y="762000"/>
                </a:cubicBezTo>
                <a:cubicBezTo>
                  <a:pt x="4749908" y="768885"/>
                  <a:pt x="4762731" y="768625"/>
                  <a:pt x="4773385" y="772886"/>
                </a:cubicBezTo>
                <a:cubicBezTo>
                  <a:pt x="4780918" y="775899"/>
                  <a:pt x="4787900" y="780143"/>
                  <a:pt x="4795157" y="783771"/>
                </a:cubicBezTo>
                <a:cubicBezTo>
                  <a:pt x="4822371" y="751114"/>
                  <a:pt x="4850244" y="718995"/>
                  <a:pt x="4876800" y="685800"/>
                </a:cubicBezTo>
                <a:cubicBezTo>
                  <a:pt x="4886550" y="673613"/>
                  <a:pt x="4893933" y="659614"/>
                  <a:pt x="4904014" y="647700"/>
                </a:cubicBezTo>
                <a:cubicBezTo>
                  <a:pt x="4913958" y="635948"/>
                  <a:pt x="4927054" y="627064"/>
                  <a:pt x="4936671" y="615043"/>
                </a:cubicBezTo>
                <a:cubicBezTo>
                  <a:pt x="4948930" y="599719"/>
                  <a:pt x="4958011" y="582090"/>
                  <a:pt x="4969328" y="566057"/>
                </a:cubicBezTo>
                <a:cubicBezTo>
                  <a:pt x="4979791" y="551235"/>
                  <a:pt x="4992129" y="537746"/>
                  <a:pt x="5001985" y="522514"/>
                </a:cubicBezTo>
                <a:cubicBezTo>
                  <a:pt x="5009644" y="510678"/>
                  <a:pt x="5049398" y="432019"/>
                  <a:pt x="5061857" y="424543"/>
                </a:cubicBezTo>
                <a:cubicBezTo>
                  <a:pt x="5070928" y="419100"/>
                  <a:pt x="5080608" y="414561"/>
                  <a:pt x="5089071" y="408214"/>
                </a:cubicBezTo>
                <a:cubicBezTo>
                  <a:pt x="5121497" y="383895"/>
                  <a:pt x="5087430" y="396379"/>
                  <a:pt x="5127171" y="386443"/>
                </a:cubicBezTo>
                <a:cubicBezTo>
                  <a:pt x="5133369" y="361650"/>
                  <a:pt x="5130736" y="355622"/>
                  <a:pt x="5138057" y="381000"/>
                </a:cubicBezTo>
                <a:cubicBezTo>
                  <a:pt x="5163683" y="469835"/>
                  <a:pt x="5189032" y="558750"/>
                  <a:pt x="5214257" y="647700"/>
                </a:cubicBezTo>
                <a:cubicBezTo>
                  <a:pt x="5282601" y="888702"/>
                  <a:pt x="5195247" y="608339"/>
                  <a:pt x="5285014" y="832757"/>
                </a:cubicBezTo>
                <a:cubicBezTo>
                  <a:pt x="5312934" y="902558"/>
                  <a:pt x="5339611" y="973022"/>
                  <a:pt x="5361214" y="1045029"/>
                </a:cubicBezTo>
                <a:cubicBezTo>
                  <a:pt x="5387248" y="1131807"/>
                  <a:pt x="5364753" y="1068117"/>
                  <a:pt x="5399314" y="1143000"/>
                </a:cubicBezTo>
                <a:cubicBezTo>
                  <a:pt x="5403408" y="1151871"/>
                  <a:pt x="5405277" y="1161775"/>
                  <a:pt x="5410200" y="1170214"/>
                </a:cubicBezTo>
                <a:cubicBezTo>
                  <a:pt x="5418064" y="1183695"/>
                  <a:pt x="5429142" y="1195079"/>
                  <a:pt x="5437414" y="1208314"/>
                </a:cubicBezTo>
                <a:cubicBezTo>
                  <a:pt x="5447314" y="1224154"/>
                  <a:pt x="5454527" y="1241587"/>
                  <a:pt x="5464628" y="1257300"/>
                </a:cubicBezTo>
                <a:cubicBezTo>
                  <a:pt x="5570988" y="1422747"/>
                  <a:pt x="5409412" y="1156193"/>
                  <a:pt x="5502728" y="1311729"/>
                </a:cubicBezTo>
                <a:cubicBezTo>
                  <a:pt x="5532093" y="1429184"/>
                  <a:pt x="5491593" y="1283891"/>
                  <a:pt x="5535385" y="1393371"/>
                </a:cubicBezTo>
                <a:cubicBezTo>
                  <a:pt x="5560890" y="1457134"/>
                  <a:pt x="5529131" y="1419774"/>
                  <a:pt x="5562600" y="1453243"/>
                </a:cubicBezTo>
                <a:cubicBezTo>
                  <a:pt x="5564414" y="1460500"/>
                  <a:pt x="5560569" y="1474707"/>
                  <a:pt x="5568043" y="1475014"/>
                </a:cubicBezTo>
                <a:cubicBezTo>
                  <a:pt x="5698574" y="1480378"/>
                  <a:pt x="5829287" y="1469571"/>
                  <a:pt x="5959928" y="1469571"/>
                </a:cubicBezTo>
                <a:cubicBezTo>
                  <a:pt x="6076057" y="1469571"/>
                  <a:pt x="6192157" y="1473200"/>
                  <a:pt x="6308271" y="1475014"/>
                </a:cubicBezTo>
                <a:cubicBezTo>
                  <a:pt x="6324600" y="1464128"/>
                  <a:pt x="6342427" y="1455210"/>
                  <a:pt x="6357257" y="1442357"/>
                </a:cubicBezTo>
                <a:cubicBezTo>
                  <a:pt x="6397017" y="1407898"/>
                  <a:pt x="6433748" y="1370089"/>
                  <a:pt x="6471557" y="1333500"/>
                </a:cubicBezTo>
                <a:cubicBezTo>
                  <a:pt x="6489995" y="1315657"/>
                  <a:pt x="6506808" y="1296117"/>
                  <a:pt x="6525985" y="1279071"/>
                </a:cubicBezTo>
                <a:cubicBezTo>
                  <a:pt x="6542314" y="1264557"/>
                  <a:pt x="6560105" y="1251538"/>
                  <a:pt x="6574971" y="1235529"/>
                </a:cubicBezTo>
                <a:cubicBezTo>
                  <a:pt x="6627131" y="1179357"/>
                  <a:pt x="6565698" y="1221498"/>
                  <a:pt x="6623957" y="1186543"/>
                </a:cubicBezTo>
                <a:cubicBezTo>
                  <a:pt x="6629400" y="1179286"/>
                  <a:pt x="6634618" y="1171855"/>
                  <a:pt x="6640285" y="1164771"/>
                </a:cubicBezTo>
                <a:cubicBezTo>
                  <a:pt x="6647706" y="1155495"/>
                  <a:pt x="6680904" y="1098535"/>
                  <a:pt x="6711043" y="1094014"/>
                </a:cubicBezTo>
                <a:cubicBezTo>
                  <a:pt x="6739806" y="1089699"/>
                  <a:pt x="6769143" y="1090986"/>
                  <a:pt x="6798128" y="1088571"/>
                </a:cubicBezTo>
                <a:cubicBezTo>
                  <a:pt x="6812705" y="1087356"/>
                  <a:pt x="6827157" y="1084943"/>
                  <a:pt x="6841671" y="1083129"/>
                </a:cubicBezTo>
                <a:cubicBezTo>
                  <a:pt x="6912088" y="1063009"/>
                  <a:pt x="6891382" y="1064582"/>
                  <a:pt x="7004957" y="1077686"/>
                </a:cubicBezTo>
                <a:cubicBezTo>
                  <a:pt x="7011455" y="1078436"/>
                  <a:pt x="7014871" y="1087288"/>
                  <a:pt x="7021285" y="1088571"/>
                </a:cubicBezTo>
                <a:cubicBezTo>
                  <a:pt x="7042708" y="1092855"/>
                  <a:pt x="7064828" y="1092200"/>
                  <a:pt x="7086600" y="1094014"/>
                </a:cubicBezTo>
                <a:cubicBezTo>
                  <a:pt x="7165846" y="1120430"/>
                  <a:pt x="7112407" y="1114590"/>
                  <a:pt x="7184571" y="974271"/>
                </a:cubicBezTo>
                <a:cubicBezTo>
                  <a:pt x="7194968" y="954055"/>
                  <a:pt x="7206855" y="934628"/>
                  <a:pt x="7217228" y="914400"/>
                </a:cubicBezTo>
                <a:cubicBezTo>
                  <a:pt x="7243145" y="863862"/>
                  <a:pt x="7274018" y="815377"/>
                  <a:pt x="7293428" y="762000"/>
                </a:cubicBezTo>
                <a:cubicBezTo>
                  <a:pt x="7302508" y="737030"/>
                  <a:pt x="7367702" y="550776"/>
                  <a:pt x="7385957" y="527957"/>
                </a:cubicBezTo>
                <a:cubicBezTo>
                  <a:pt x="7402305" y="507522"/>
                  <a:pt x="7421360" y="484716"/>
                  <a:pt x="7434943" y="462643"/>
                </a:cubicBezTo>
                <a:cubicBezTo>
                  <a:pt x="7441322" y="452278"/>
                  <a:pt x="7444520" y="440112"/>
                  <a:pt x="7451271" y="429986"/>
                </a:cubicBezTo>
                <a:cubicBezTo>
                  <a:pt x="7469102" y="403239"/>
                  <a:pt x="7463850" y="422849"/>
                  <a:pt x="7483928" y="402771"/>
                </a:cubicBezTo>
                <a:cubicBezTo>
                  <a:pt x="7490342" y="396357"/>
                  <a:pt x="7493288" y="386807"/>
                  <a:pt x="7500257" y="381000"/>
                </a:cubicBezTo>
                <a:cubicBezTo>
                  <a:pt x="7504664" y="377327"/>
                  <a:pt x="7510915" y="376429"/>
                  <a:pt x="7516585" y="375557"/>
                </a:cubicBezTo>
                <a:cubicBezTo>
                  <a:pt x="7534606" y="372784"/>
                  <a:pt x="7552871" y="371928"/>
                  <a:pt x="7571014" y="370114"/>
                </a:cubicBezTo>
                <a:cubicBezTo>
                  <a:pt x="7636328" y="371928"/>
                  <a:pt x="7702367" y="385425"/>
                  <a:pt x="7766957" y="375557"/>
                </a:cubicBezTo>
                <a:cubicBezTo>
                  <a:pt x="7835015" y="365159"/>
                  <a:pt x="7899694" y="337536"/>
                  <a:pt x="7962900" y="310243"/>
                </a:cubicBezTo>
                <a:cubicBezTo>
                  <a:pt x="7993681" y="296951"/>
                  <a:pt x="8015878" y="255717"/>
                  <a:pt x="8039100" y="234043"/>
                </a:cubicBezTo>
                <a:cubicBezTo>
                  <a:pt x="8054222" y="219929"/>
                  <a:pt x="8073022" y="210120"/>
                  <a:pt x="8088085" y="195943"/>
                </a:cubicBezTo>
                <a:cubicBezTo>
                  <a:pt x="8103994" y="180970"/>
                  <a:pt x="8116603" y="162817"/>
                  <a:pt x="8131628" y="146957"/>
                </a:cubicBezTo>
                <a:cubicBezTo>
                  <a:pt x="8149274" y="128331"/>
                  <a:pt x="8167373" y="110114"/>
                  <a:pt x="8186057" y="92529"/>
                </a:cubicBezTo>
                <a:cubicBezTo>
                  <a:pt x="8198238" y="81065"/>
                  <a:pt x="8212329" y="71699"/>
                  <a:pt x="8224157" y="59871"/>
                </a:cubicBezTo>
                <a:cubicBezTo>
                  <a:pt x="8230571" y="53457"/>
                  <a:pt x="8234512" y="44927"/>
                  <a:pt x="8240485" y="38100"/>
                </a:cubicBezTo>
                <a:cubicBezTo>
                  <a:pt x="8258419" y="17605"/>
                  <a:pt x="8263109" y="15690"/>
                  <a:pt x="8284028" y="0"/>
                </a:cubicBezTo>
                <a:cubicBezTo>
                  <a:pt x="8302171" y="39914"/>
                  <a:pt x="8322174" y="79035"/>
                  <a:pt x="8338457" y="119743"/>
                </a:cubicBezTo>
                <a:cubicBezTo>
                  <a:pt x="8351242" y="151704"/>
                  <a:pt x="8357635" y="186039"/>
                  <a:pt x="8371114" y="217714"/>
                </a:cubicBezTo>
                <a:cubicBezTo>
                  <a:pt x="8461735" y="430673"/>
                  <a:pt x="8472684" y="374554"/>
                  <a:pt x="8550728" y="647700"/>
                </a:cubicBezTo>
                <a:cubicBezTo>
                  <a:pt x="8557985" y="673100"/>
                  <a:pt x="8564146" y="698839"/>
                  <a:pt x="8572500" y="723900"/>
                </a:cubicBezTo>
                <a:cubicBezTo>
                  <a:pt x="8596766" y="796697"/>
                  <a:pt x="8611095" y="792194"/>
                  <a:pt x="8626928" y="887186"/>
                </a:cubicBezTo>
                <a:cubicBezTo>
                  <a:pt x="8640362" y="967790"/>
                  <a:pt x="8630064" y="931834"/>
                  <a:pt x="8654143" y="996043"/>
                </a:cubicBezTo>
                <a:cubicBezTo>
                  <a:pt x="8656976" y="1015880"/>
                  <a:pt x="8658611" y="1036664"/>
                  <a:pt x="8665028" y="1055914"/>
                </a:cubicBezTo>
                <a:cubicBezTo>
                  <a:pt x="8668118" y="1065183"/>
                  <a:pt x="8672285" y="1074057"/>
                  <a:pt x="8675914" y="1083129"/>
                </a:cubicBezTo>
                <a:cubicBezTo>
                  <a:pt x="8677728" y="1095829"/>
                  <a:pt x="8679062" y="1108607"/>
                  <a:pt x="8681357" y="1121229"/>
                </a:cubicBezTo>
                <a:cubicBezTo>
                  <a:pt x="8682695" y="1128589"/>
                  <a:pt x="8681768" y="1148535"/>
                  <a:pt x="8686800" y="1143000"/>
                </a:cubicBezTo>
                <a:cubicBezTo>
                  <a:pt x="8718725" y="1107881"/>
                  <a:pt x="8808728" y="912064"/>
                  <a:pt x="8811985" y="903514"/>
                </a:cubicBezTo>
                <a:cubicBezTo>
                  <a:pt x="8930592" y="592172"/>
                  <a:pt x="8784325" y="969912"/>
                  <a:pt x="8899071" y="691243"/>
                </a:cubicBezTo>
                <a:cubicBezTo>
                  <a:pt x="8925853" y="626202"/>
                  <a:pt x="8944043" y="568550"/>
                  <a:pt x="8964385" y="500743"/>
                </a:cubicBezTo>
                <a:cubicBezTo>
                  <a:pt x="8969828" y="482600"/>
                  <a:pt x="8975064" y="464394"/>
                  <a:pt x="8980714" y="446314"/>
                </a:cubicBezTo>
                <a:cubicBezTo>
                  <a:pt x="8984137" y="435362"/>
                  <a:pt x="8986105" y="423730"/>
                  <a:pt x="8991600" y="413657"/>
                </a:cubicBezTo>
                <a:cubicBezTo>
                  <a:pt x="8997163" y="403459"/>
                  <a:pt x="9006927" y="396109"/>
                  <a:pt x="9013371" y="386443"/>
                </a:cubicBezTo>
                <a:cubicBezTo>
                  <a:pt x="9017872" y="379692"/>
                  <a:pt x="9017654" y="369387"/>
                  <a:pt x="9024257" y="364671"/>
                </a:cubicBezTo>
                <a:cubicBezTo>
                  <a:pt x="9031785" y="359294"/>
                  <a:pt x="9042400" y="361043"/>
                  <a:pt x="9051471" y="359229"/>
                </a:cubicBezTo>
                <a:lnTo>
                  <a:pt x="9263743" y="370114"/>
                </a:lnTo>
                <a:lnTo>
                  <a:pt x="9476014" y="381000"/>
                </a:lnTo>
                <a:cubicBezTo>
                  <a:pt x="9506857" y="350157"/>
                  <a:pt x="9540368" y="321769"/>
                  <a:pt x="9568543" y="288471"/>
                </a:cubicBezTo>
                <a:cubicBezTo>
                  <a:pt x="9607389" y="242562"/>
                  <a:pt x="9633430" y="207814"/>
                  <a:pt x="9677400" y="168729"/>
                </a:cubicBezTo>
                <a:cubicBezTo>
                  <a:pt x="9692861" y="154986"/>
                  <a:pt x="9710331" y="143674"/>
                  <a:pt x="9726385" y="130629"/>
                </a:cubicBezTo>
                <a:cubicBezTo>
                  <a:pt x="9739367" y="120081"/>
                  <a:pt x="9752108" y="109223"/>
                  <a:pt x="9764485" y="97971"/>
                </a:cubicBezTo>
                <a:cubicBezTo>
                  <a:pt x="9772079" y="91067"/>
                  <a:pt x="9777717" y="81893"/>
                  <a:pt x="9786257" y="76200"/>
                </a:cubicBezTo>
                <a:cubicBezTo>
                  <a:pt x="9799759" y="67199"/>
                  <a:pt x="9815286" y="61686"/>
                  <a:pt x="9829800" y="54429"/>
                </a:cubicBezTo>
                <a:cubicBezTo>
                  <a:pt x="9838871" y="45357"/>
                  <a:pt x="9846887" y="35090"/>
                  <a:pt x="9857014" y="27214"/>
                </a:cubicBezTo>
                <a:cubicBezTo>
                  <a:pt x="9886240" y="4482"/>
                  <a:pt x="9937220" y="12677"/>
                  <a:pt x="9965871" y="10886"/>
                </a:cubicBezTo>
                <a:lnTo>
                  <a:pt x="10276114" y="16329"/>
                </a:ln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51A8BE0-F74A-F44B-D4B7-79F6596A1A1A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16 zeichnen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A1F7FDE-E3F2-EFE0-9281-DFF487540059}"/>
              </a:ext>
            </a:extLst>
          </p:cNvPr>
          <p:cNvSpPr txBox="1"/>
          <p:nvPr/>
        </p:nvSpPr>
        <p:spPr>
          <a:xfrm>
            <a:off x="8584153" y="-5019"/>
            <a:ext cx="36078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Arbeitsblatt 2-mal erstellen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0-26. Woche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27-52. Woche</a:t>
            </a:r>
          </a:p>
        </p:txBody>
      </p:sp>
    </p:spTree>
    <p:extLst>
      <p:ext uri="{BB962C8B-B14F-4D97-AF65-F5344CB8AC3E}">
        <p14:creationId xmlns:p14="http://schemas.microsoft.com/office/powerpoint/2010/main" val="6006888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0C210EF-7642-015F-3665-CC7DD99245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flipH="1">
            <a:off x="0" y="-1"/>
            <a:ext cx="12211378" cy="72866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452E2FA-0CD2-C75D-C29B-48EBBFC92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Bis zur nächsten Kurseinheit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0BD0BAA-4BD1-E489-5592-CDF34236B02A}"/>
              </a:ext>
            </a:extLst>
          </p:cNvPr>
          <p:cNvSpPr txBox="1"/>
          <p:nvPr/>
        </p:nvSpPr>
        <p:spPr>
          <a:xfrm>
            <a:off x="4271963" y="7248524"/>
            <a:ext cx="610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VSB_2025-09-23_0613.jpg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680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2171</Words>
  <Application>Microsoft Office PowerPoint</Application>
  <PresentationFormat>Breitbild</PresentationFormat>
  <Paragraphs>323</Paragraphs>
  <Slides>32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Office</vt:lpstr>
      <vt:lpstr>Kursstunde 9</vt:lpstr>
      <vt:lpstr>Die Themen heute</vt:lpstr>
      <vt:lpstr>Ganz praktisch: Vorsicht vor stark verarbeiteten Lebensmitteln</vt:lpstr>
      <vt:lpstr>Wie viele Kalorien können Sie hier sparen? </vt:lpstr>
      <vt:lpstr>Wie viele Kalorien können Sie hier sparen? Auflösung</vt:lpstr>
      <vt:lpstr>Wie viele Kalorien können Sie hier sparen? </vt:lpstr>
      <vt:lpstr>Wie viele Kalorien können Sie hier sparen? Auflösung </vt:lpstr>
      <vt:lpstr>Wie viele Kalorien können Sie hier sparen?</vt:lpstr>
      <vt:lpstr>Wie viele Kalorien können Sie hier sparen? Auflösung </vt:lpstr>
      <vt:lpstr>Praktische Übungen: Kurze Bewegungssnacks für 30 – 60 Sekunden</vt:lpstr>
      <vt:lpstr>MOVE-Check: Was meinen Sie?</vt:lpstr>
      <vt:lpstr>MOVE-Check: Aktueller Stand der Forschung</vt:lpstr>
      <vt:lpstr>Kennen Sie das? Essen aus…</vt:lpstr>
      <vt:lpstr>Essen und Trinken können …</vt:lpstr>
      <vt:lpstr>Essen und Trinken können …</vt:lpstr>
      <vt:lpstr>Emotionales Essen</vt:lpstr>
      <vt:lpstr>Strategien zur Reduktion von emotionalem Essen</vt:lpstr>
      <vt:lpstr>Strategien zur Reduktion von emotionalem Essen</vt:lpstr>
      <vt:lpstr>Strategien zur Reduktion von emotionalem Essen</vt:lpstr>
      <vt:lpstr>Strategien zur Reduktion von emotionalem Essen</vt:lpstr>
      <vt:lpstr>Essanfälle (Binge-Eating)</vt:lpstr>
      <vt:lpstr>Was Essanfälle begünstigen kann</vt:lpstr>
      <vt:lpstr>Was tun bei wiederkehrenden Essanfällen?</vt:lpstr>
      <vt:lpstr>Körperbild – Wie sehe ich mich selbst?</vt:lpstr>
      <vt:lpstr>Übergewicht, Körperbild, Kommentare</vt:lpstr>
      <vt:lpstr>Wenn negative Bewertungen von anderen auf einen selbst wirken …</vt:lpstr>
      <vt:lpstr>Umgang mit negativen Kommentaren</vt:lpstr>
      <vt:lpstr>Selbstwert stärken</vt:lpstr>
      <vt:lpstr>Nächste Kurseinheit: Mit Angehörigen</vt:lpstr>
      <vt:lpstr>MOVE-Challenge: Meine Gewichtskurve</vt:lpstr>
      <vt:lpstr>MOVE-Challenge: Meine Zufriedenheit</vt:lpstr>
      <vt:lpstr>Bis zur nächsten Kurseinheit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Dominic Ehrmann</dc:creator>
  <cp:lastModifiedBy>Dominic Ehrmann</cp:lastModifiedBy>
  <cp:revision>51</cp:revision>
  <dcterms:created xsi:type="dcterms:W3CDTF">2025-10-01T07:45:15Z</dcterms:created>
  <dcterms:modified xsi:type="dcterms:W3CDTF">2026-09-09T22:45:14Z</dcterms:modified>
</cp:coreProperties>
</file>